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61" r:id="rId6"/>
    <p:sldId id="260" r:id="rId7"/>
    <p:sldId id="262" r:id="rId8"/>
    <p:sldId id="269" r:id="rId9"/>
    <p:sldId id="259" r:id="rId10"/>
    <p:sldId id="266" r:id="rId11"/>
    <p:sldId id="272" r:id="rId12"/>
    <p:sldId id="267" r:id="rId13"/>
    <p:sldId id="264" r:id="rId14"/>
    <p:sldId id="270" r:id="rId15"/>
    <p:sldId id="271" r:id="rId1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49D96BB8-37FD-438A-875A-650B2FB31777}">
          <p14:sldIdLst>
            <p14:sldId id="256"/>
            <p14:sldId id="257"/>
            <p14:sldId id="258"/>
            <p14:sldId id="268"/>
            <p14:sldId id="261"/>
            <p14:sldId id="260"/>
            <p14:sldId id="262"/>
            <p14:sldId id="269"/>
            <p14:sldId id="259"/>
            <p14:sldId id="266"/>
            <p14:sldId id="272"/>
            <p14:sldId id="267"/>
            <p14:sldId id="264"/>
            <p14:sldId id="270"/>
            <p14:sldId id="271"/>
          </p14:sldIdLst>
        </p14:section>
        <p14:section name="Seção sem Título" id="{A9547FB7-4B6C-4FC8-94DB-0FC40B4A9D4F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3910" autoAdjust="0"/>
  </p:normalViewPr>
  <p:slideViewPr>
    <p:cSldViewPr snapToGrid="0">
      <p:cViewPr varScale="1">
        <p:scale>
          <a:sx n="67" d="100"/>
          <a:sy n="67" d="100"/>
        </p:scale>
        <p:origin x="10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g>
</file>

<file path=ppt/media/image12.PNG>
</file>

<file path=ppt/media/image13.jpg>
</file>

<file path=ppt/media/image14.jpg>
</file>

<file path=ppt/media/image2.jfif>
</file>

<file path=ppt/media/image3.PNG>
</file>

<file path=ppt/media/image4.PNG>
</file>

<file path=ppt/media/image5.jpeg>
</file>

<file path=ppt/media/image6.jfif>
</file>

<file path=ppt/media/image7.jpg>
</file>

<file path=ppt/media/image8.jpg>
</file>

<file path=ppt/media/image9.jf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9994A8-47C4-CF59-3E95-BEF0EAE876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FD25C9-B52E-E821-D6DA-5E6C541BFB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1193F3B-CD87-28DC-D98A-9D187DDE0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28639C-C7E9-9662-1C1A-21FCAE79A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235B025-B0B9-4E1D-9107-1F0A3E61D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0952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4B89F5-D3C6-C488-8B25-D48C178CF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41E10A6-8526-9B96-78A0-C4E4427B3B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66F2741-D6A4-12C3-CB78-7C0BB3FEE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8EA7CD1-648F-1CC7-0DFC-F16C4762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77D9AC2-3810-1C60-B83D-58F94D353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4209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0CF5502-5618-CBFE-A289-3295161967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5A4FA14-E044-7FDF-56DE-D9B30F83BB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5968CC-CB70-4460-9BEF-C07C6936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98E16FC-4822-2465-D132-30919C454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C8E63E-44EE-83FE-DD36-4F2E190DC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8132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133303-80B1-2306-9F3C-EF599366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07972D-2865-89C1-DE39-30FC9E12D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A2AB09-13DE-8B75-868A-54CFD58B8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09DE22-FB7F-9712-98B0-E0F6C8273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E7682F-3C54-ACCB-E030-9D9CC88FB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645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12E35F-E5F1-5B01-CDD7-24B709B9A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F991297-C906-AD0A-CDA3-7A78EB21B1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4FACA26-C746-0A86-819D-7DBAED05F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0C29F0-8F11-4E72-F428-E20ADC401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B90FFB-A1A8-0167-DB97-CB122CF82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82033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00419-89D1-C215-934C-B581FF833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FC7DAE1-A892-4E9B-C9EC-B266CFE5C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8B99A25-3305-672E-4233-202AF3F9BF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24071E2-CA52-B359-B930-6F3EE0F9F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66F02D-7002-CEB9-78F7-A79D7D270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983E61-0A15-6800-3D11-BDD3B8843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742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43CF70-EEAE-82C2-52DC-AFE54791E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58A949-A727-31D2-CE26-71F87BD16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4BFB1E6-2CEA-3E90-709F-29EFE15664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FB05257-9811-B3D0-2B1B-9F8846A34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3A2713F-CAE8-B49C-C6E3-2C55DD1D86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2EF89CB-DB80-BD9F-2E8F-8B321D982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7E53C2D-74DD-874A-54F9-A03C67745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3DBB55A-8218-C2D7-2A20-859967ECC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1585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1DBDEE-7F00-3FD9-A4CB-EA2B0557E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F0DFE10-B2D1-63B2-2A5C-0F4593BA4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A5D72FB-04ED-B7D4-15BE-1CFD831E3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8793FEA-E198-6320-EDA0-99E7F204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5757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BCD5AFB-7BC7-06D9-9924-A32E380FA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62B748E-AA43-BA6B-16A2-68C854797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75362F2-D1F9-63AE-44C9-CA9383E23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8776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563366-33CA-12A0-285F-87FC2C9D5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170291-FEBB-1366-4E7E-BB9AD9209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036B68C-E992-55F3-B6C8-82E35500BB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A926AFF-CBBE-1DD5-84AC-AF3C9D4EE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C0FBE13-9C5B-9F8E-5213-470BFD3F4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001858E-790A-5E9C-9E87-942C576CC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5993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75258-BA06-F9D1-5EFD-326017582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523A49A-A80A-FF9D-307C-6B7DD5FC0B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7B40D2-8B08-5E4A-33B3-B823A2E53F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ADC99A-7470-FC6C-AD22-38C68E6DD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53EDC94-EF55-B138-917D-A1D1F99E3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07871CB-2F87-4FEE-F794-9E7432C73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6308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4B65ACD-5179-4B67-E1A3-D78422B4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99F96FA-41B6-0B14-7880-55C8DCF09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7875DFF-5A28-1585-CE1F-F83A2761E0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17F86-EBBD-42A1-BD88-5F5F2623E460}" type="datetimeFigureOut">
              <a:rPr lang="pt-BR" smtClean="0"/>
              <a:t>03/05/2023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0FBF94-B64D-C33F-EB1A-40C15F3D6E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05826BF-93CB-F887-2628-DF4BF17941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91A72-3BB2-454A-AA24-44B0FAB501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801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f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A4A1952-D098-FFB6-5E7F-DF952A40E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7963" y="2124222"/>
            <a:ext cx="5286984" cy="2354862"/>
          </a:xfrm>
        </p:spPr>
        <p:txBody>
          <a:bodyPr>
            <a:normAutofit fontScale="90000"/>
          </a:bodyPr>
          <a:lstStyle/>
          <a:p>
            <a:r>
              <a:rPr lang="pt-BR" sz="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Rabino Yehuda  </a:t>
            </a:r>
            <a:r>
              <a:rPr lang="pt-BR" sz="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ben</a:t>
            </a:r>
            <a:r>
              <a:rPr lang="pt-BR" sz="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pt-BR" sz="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Solomon</a:t>
            </a:r>
            <a:r>
              <a:rPr lang="pt-BR" sz="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pt-BR" sz="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Chai</a:t>
            </a:r>
            <a:r>
              <a:rPr lang="pt-BR" sz="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pt-BR" sz="5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Alkalai</a:t>
            </a:r>
            <a:r>
              <a:rPr lang="pt-BR" sz="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br>
              <a:rPr lang="pt-BR" sz="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pt-BR" sz="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(1798-1878)</a:t>
            </a:r>
            <a:endParaRPr lang="pt-BR" sz="5000" dirty="0"/>
          </a:p>
        </p:txBody>
      </p:sp>
      <p:pic>
        <p:nvPicPr>
          <p:cNvPr id="7" name="Imagem 6" descr="Tela de celular com publicação numa rede social&#10;&#10;Descrição gerada automaticamente com confiança média">
            <a:extLst>
              <a:ext uri="{FF2B5EF4-FFF2-40B4-BE49-F238E27FC236}">
                <a16:creationId xmlns:a16="http://schemas.microsoft.com/office/drawing/2014/main" id="{2B0FCDDD-06FF-9086-CFB0-E9ED32AB20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60" r="1" b="3471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14614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69" name="Rectangle 10268">
            <a:extLst>
              <a:ext uri="{FF2B5EF4-FFF2-40B4-BE49-F238E27FC236}">
                <a16:creationId xmlns:a16="http://schemas.microsoft.com/office/drawing/2014/main" id="{1EE70AE2-832E-4D1F-A983-946F2217D1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Imagem em preto e branco de homem com arma na mão&#10;&#10;Descrição gerada automaticamente com confiança média">
            <a:extLst>
              <a:ext uri="{FF2B5EF4-FFF2-40B4-BE49-F238E27FC236}">
                <a16:creationId xmlns:a16="http://schemas.microsoft.com/office/drawing/2014/main" id="{5B955CBC-C854-EC7B-00E0-10B2A9F062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92" r="1" b="23594"/>
          <a:stretch/>
        </p:blipFill>
        <p:spPr>
          <a:xfrm>
            <a:off x="-7809" y="1"/>
            <a:ext cx="4566747" cy="3333749"/>
          </a:xfrm>
          <a:custGeom>
            <a:avLst/>
            <a:gdLst/>
            <a:ahLst/>
            <a:cxnLst/>
            <a:rect l="l" t="t" r="r" b="b"/>
            <a:pathLst>
              <a:path w="4566747" h="3333749">
                <a:moveTo>
                  <a:pt x="3726625" y="1508457"/>
                </a:moveTo>
                <a:lnTo>
                  <a:pt x="3698531" y="1596213"/>
                </a:lnTo>
                <a:cubicBezTo>
                  <a:pt x="3696054" y="1604978"/>
                  <a:pt x="3697579" y="1615836"/>
                  <a:pt x="3700436" y="1624980"/>
                </a:cubicBezTo>
                <a:cubicBezTo>
                  <a:pt x="3710152" y="1656223"/>
                  <a:pt x="3734537" y="1676036"/>
                  <a:pt x="3757017" y="1697753"/>
                </a:cubicBezTo>
                <a:cubicBezTo>
                  <a:pt x="3766924" y="1707279"/>
                  <a:pt x="3773972" y="1720423"/>
                  <a:pt x="3779686" y="1733188"/>
                </a:cubicBezTo>
                <a:cubicBezTo>
                  <a:pt x="3794357" y="1766335"/>
                  <a:pt x="3807501" y="1800246"/>
                  <a:pt x="3821407" y="1833775"/>
                </a:cubicBezTo>
                <a:cubicBezTo>
                  <a:pt x="3822741" y="1837013"/>
                  <a:pt x="3826170" y="1839679"/>
                  <a:pt x="3829028" y="1842158"/>
                </a:cubicBezTo>
                <a:cubicBezTo>
                  <a:pt x="3859129" y="1866922"/>
                  <a:pt x="3889418" y="1891497"/>
                  <a:pt x="3919519" y="1916454"/>
                </a:cubicBezTo>
                <a:cubicBezTo>
                  <a:pt x="3925233" y="1921216"/>
                  <a:pt x="3929425" y="1928076"/>
                  <a:pt x="3934949" y="1933219"/>
                </a:cubicBezTo>
                <a:cubicBezTo>
                  <a:pt x="3942569" y="1940459"/>
                  <a:pt x="3949810" y="1949603"/>
                  <a:pt x="3958954" y="1953413"/>
                </a:cubicBezTo>
                <a:cubicBezTo>
                  <a:pt x="3987719" y="1965224"/>
                  <a:pt x="4000103" y="1987894"/>
                  <a:pt x="4005437" y="2016469"/>
                </a:cubicBezTo>
                <a:cubicBezTo>
                  <a:pt x="4010390" y="2042570"/>
                  <a:pt x="4014582" y="2068669"/>
                  <a:pt x="4020296" y="2094578"/>
                </a:cubicBezTo>
                <a:cubicBezTo>
                  <a:pt x="4027154" y="2126201"/>
                  <a:pt x="4034584" y="2157636"/>
                  <a:pt x="4042967" y="2188879"/>
                </a:cubicBezTo>
                <a:cubicBezTo>
                  <a:pt x="4046587" y="2202404"/>
                  <a:pt x="4050777" y="2216692"/>
                  <a:pt x="4058207" y="2228314"/>
                </a:cubicBezTo>
                <a:cubicBezTo>
                  <a:pt x="4078782" y="2260890"/>
                  <a:pt x="4092688" y="2295753"/>
                  <a:pt x="4087164" y="2334044"/>
                </a:cubicBezTo>
                <a:cubicBezTo>
                  <a:pt x="4082782" y="2364715"/>
                  <a:pt x="4094022" y="2390434"/>
                  <a:pt x="4111549" y="2409485"/>
                </a:cubicBezTo>
                <a:cubicBezTo>
                  <a:pt x="4119503" y="2418154"/>
                  <a:pt x="4125016" y="2426976"/>
                  <a:pt x="4128650" y="2435912"/>
                </a:cubicBezTo>
                <a:lnTo>
                  <a:pt x="4134481" y="2463017"/>
                </a:lnTo>
                <a:lnTo>
                  <a:pt x="4134480" y="2463032"/>
                </a:lnTo>
                <a:lnTo>
                  <a:pt x="4125839" y="2518261"/>
                </a:lnTo>
                <a:lnTo>
                  <a:pt x="4125838" y="2518263"/>
                </a:lnTo>
                <a:cubicBezTo>
                  <a:pt x="4123171" y="2527789"/>
                  <a:pt x="4122027" y="2536457"/>
                  <a:pt x="4122194" y="2545005"/>
                </a:cubicBezTo>
                <a:lnTo>
                  <a:pt x="4122194" y="2545006"/>
                </a:lnTo>
                <a:cubicBezTo>
                  <a:pt x="4122360" y="2553555"/>
                  <a:pt x="4123837" y="2561985"/>
                  <a:pt x="4126408" y="2571034"/>
                </a:cubicBezTo>
                <a:cubicBezTo>
                  <a:pt x="4138410" y="2612945"/>
                  <a:pt x="4170987" y="2640950"/>
                  <a:pt x="4199562" y="2668001"/>
                </a:cubicBezTo>
                <a:cubicBezTo>
                  <a:pt x="4223947" y="2691054"/>
                  <a:pt x="4237663" y="2716963"/>
                  <a:pt x="4247952" y="2745348"/>
                </a:cubicBezTo>
                <a:lnTo>
                  <a:pt x="4247953" y="2745351"/>
                </a:lnTo>
                <a:lnTo>
                  <a:pt x="4253873" y="2778005"/>
                </a:lnTo>
                <a:lnTo>
                  <a:pt x="4253453" y="2785439"/>
                </a:lnTo>
                <a:lnTo>
                  <a:pt x="4243374" y="2811779"/>
                </a:lnTo>
                <a:lnTo>
                  <a:pt x="4243370" y="2811786"/>
                </a:lnTo>
                <a:lnTo>
                  <a:pt x="4243372" y="2811786"/>
                </a:lnTo>
                <a:lnTo>
                  <a:pt x="4243374" y="2811779"/>
                </a:lnTo>
                <a:lnTo>
                  <a:pt x="4253024" y="2793022"/>
                </a:lnTo>
                <a:lnTo>
                  <a:pt x="4253453" y="2785439"/>
                </a:lnTo>
                <a:lnTo>
                  <a:pt x="4254653" y="2782304"/>
                </a:lnTo>
                <a:lnTo>
                  <a:pt x="4253873" y="2778005"/>
                </a:lnTo>
                <a:lnTo>
                  <a:pt x="4254283" y="2770756"/>
                </a:lnTo>
                <a:lnTo>
                  <a:pt x="4247953" y="2745351"/>
                </a:lnTo>
                <a:lnTo>
                  <a:pt x="4247952" y="2745347"/>
                </a:lnTo>
                <a:cubicBezTo>
                  <a:pt x="4237663" y="2716962"/>
                  <a:pt x="4223947" y="2691053"/>
                  <a:pt x="4199562" y="2668000"/>
                </a:cubicBezTo>
                <a:cubicBezTo>
                  <a:pt x="4170987" y="2640949"/>
                  <a:pt x="4138410" y="2612944"/>
                  <a:pt x="4126408" y="2571033"/>
                </a:cubicBezTo>
                <a:lnTo>
                  <a:pt x="4122194" y="2545006"/>
                </a:lnTo>
                <a:lnTo>
                  <a:pt x="4125838" y="2518264"/>
                </a:lnTo>
                <a:lnTo>
                  <a:pt x="4125839" y="2518261"/>
                </a:lnTo>
                <a:lnTo>
                  <a:pt x="4132419" y="2490550"/>
                </a:lnTo>
                <a:lnTo>
                  <a:pt x="4134480" y="2463032"/>
                </a:lnTo>
                <a:lnTo>
                  <a:pt x="4134482" y="2463018"/>
                </a:lnTo>
                <a:lnTo>
                  <a:pt x="4134481" y="2463017"/>
                </a:lnTo>
                <a:lnTo>
                  <a:pt x="4134482" y="2463017"/>
                </a:lnTo>
                <a:cubicBezTo>
                  <a:pt x="4133600" y="2444776"/>
                  <a:pt x="4127457" y="2426821"/>
                  <a:pt x="4111549" y="2409484"/>
                </a:cubicBezTo>
                <a:cubicBezTo>
                  <a:pt x="4094022" y="2390433"/>
                  <a:pt x="4082782" y="2364714"/>
                  <a:pt x="4087164" y="2334043"/>
                </a:cubicBezTo>
                <a:cubicBezTo>
                  <a:pt x="4092688" y="2295752"/>
                  <a:pt x="4078782" y="2260889"/>
                  <a:pt x="4058207" y="2228313"/>
                </a:cubicBezTo>
                <a:cubicBezTo>
                  <a:pt x="4050777" y="2216691"/>
                  <a:pt x="4046587" y="2202403"/>
                  <a:pt x="4042967" y="2188878"/>
                </a:cubicBezTo>
                <a:cubicBezTo>
                  <a:pt x="4034584" y="2157635"/>
                  <a:pt x="4027154" y="2126200"/>
                  <a:pt x="4020296" y="2094577"/>
                </a:cubicBezTo>
                <a:cubicBezTo>
                  <a:pt x="4014582" y="2068668"/>
                  <a:pt x="4010390" y="2042569"/>
                  <a:pt x="4005437" y="2016468"/>
                </a:cubicBezTo>
                <a:cubicBezTo>
                  <a:pt x="4000103" y="1987893"/>
                  <a:pt x="3987719" y="1965223"/>
                  <a:pt x="3958954" y="1953412"/>
                </a:cubicBezTo>
                <a:cubicBezTo>
                  <a:pt x="3949810" y="1949602"/>
                  <a:pt x="3942569" y="1940458"/>
                  <a:pt x="3934949" y="1933218"/>
                </a:cubicBezTo>
                <a:cubicBezTo>
                  <a:pt x="3929425" y="1928075"/>
                  <a:pt x="3925233" y="1921215"/>
                  <a:pt x="3919519" y="1916453"/>
                </a:cubicBezTo>
                <a:cubicBezTo>
                  <a:pt x="3889418" y="1891496"/>
                  <a:pt x="3859129" y="1866921"/>
                  <a:pt x="3829028" y="1842157"/>
                </a:cubicBezTo>
                <a:cubicBezTo>
                  <a:pt x="3826170" y="1839678"/>
                  <a:pt x="3822741" y="1837012"/>
                  <a:pt x="3821407" y="1833774"/>
                </a:cubicBezTo>
                <a:cubicBezTo>
                  <a:pt x="3807501" y="1800245"/>
                  <a:pt x="3794358" y="1766334"/>
                  <a:pt x="3779686" y="1733187"/>
                </a:cubicBezTo>
                <a:cubicBezTo>
                  <a:pt x="3773972" y="1720422"/>
                  <a:pt x="3766924" y="1707278"/>
                  <a:pt x="3757018" y="1697752"/>
                </a:cubicBezTo>
                <a:cubicBezTo>
                  <a:pt x="3734538" y="1676035"/>
                  <a:pt x="3710152" y="1656222"/>
                  <a:pt x="3700436" y="1624979"/>
                </a:cubicBezTo>
                <a:cubicBezTo>
                  <a:pt x="3697580" y="1615835"/>
                  <a:pt x="3696055" y="1604977"/>
                  <a:pt x="3698532" y="1596212"/>
                </a:cubicBezTo>
                <a:close/>
                <a:moveTo>
                  <a:pt x="3745230" y="1459072"/>
                </a:moveTo>
                <a:lnTo>
                  <a:pt x="3745229" y="1459073"/>
                </a:lnTo>
                <a:lnTo>
                  <a:pt x="3736012" y="1481571"/>
                </a:lnTo>
                <a:close/>
                <a:moveTo>
                  <a:pt x="3764423" y="1268757"/>
                </a:moveTo>
                <a:cubicBezTo>
                  <a:pt x="3764875" y="1275401"/>
                  <a:pt x="3766447" y="1281688"/>
                  <a:pt x="3769590" y="1286069"/>
                </a:cubicBezTo>
                <a:cubicBezTo>
                  <a:pt x="3784163" y="1306929"/>
                  <a:pt x="3790403" y="1328552"/>
                  <a:pt x="3791927" y="1350627"/>
                </a:cubicBezTo>
                <a:lnTo>
                  <a:pt x="3786333" y="1413839"/>
                </a:lnTo>
                <a:lnTo>
                  <a:pt x="3791928" y="1350626"/>
                </a:lnTo>
                <a:cubicBezTo>
                  <a:pt x="3790403" y="1328551"/>
                  <a:pt x="3784164" y="1306929"/>
                  <a:pt x="3769590" y="1286068"/>
                </a:cubicBezTo>
                <a:close/>
                <a:moveTo>
                  <a:pt x="3706152" y="773034"/>
                </a:moveTo>
                <a:lnTo>
                  <a:pt x="3706152" y="773035"/>
                </a:lnTo>
                <a:cubicBezTo>
                  <a:pt x="3708438" y="800276"/>
                  <a:pt x="3711676" y="827329"/>
                  <a:pt x="3714152" y="854379"/>
                </a:cubicBezTo>
                <a:cubicBezTo>
                  <a:pt x="3716438" y="878956"/>
                  <a:pt x="3717200" y="903722"/>
                  <a:pt x="3745205" y="915343"/>
                </a:cubicBezTo>
                <a:cubicBezTo>
                  <a:pt x="3749587" y="917059"/>
                  <a:pt x="3752825" y="922773"/>
                  <a:pt x="3755683" y="927155"/>
                </a:cubicBezTo>
                <a:cubicBezTo>
                  <a:pt x="3799691" y="994785"/>
                  <a:pt x="3798547" y="1030980"/>
                  <a:pt x="3752063" y="1097087"/>
                </a:cubicBezTo>
                <a:cubicBezTo>
                  <a:pt x="3747301" y="1103945"/>
                  <a:pt x="3743871" y="1118613"/>
                  <a:pt x="3747681" y="1123185"/>
                </a:cubicBezTo>
                <a:cubicBezTo>
                  <a:pt x="3763493" y="1142617"/>
                  <a:pt x="3770542" y="1162953"/>
                  <a:pt x="3772400" y="1184028"/>
                </a:cubicBezTo>
                <a:cubicBezTo>
                  <a:pt x="3770542" y="1162953"/>
                  <a:pt x="3763494" y="1142616"/>
                  <a:pt x="3747682" y="1123184"/>
                </a:cubicBezTo>
                <a:cubicBezTo>
                  <a:pt x="3743872" y="1118612"/>
                  <a:pt x="3747302" y="1103944"/>
                  <a:pt x="3752064" y="1097086"/>
                </a:cubicBezTo>
                <a:cubicBezTo>
                  <a:pt x="3798548" y="1030979"/>
                  <a:pt x="3799692" y="994784"/>
                  <a:pt x="3755684" y="927154"/>
                </a:cubicBezTo>
                <a:cubicBezTo>
                  <a:pt x="3752826" y="922772"/>
                  <a:pt x="3749588" y="917058"/>
                  <a:pt x="3745206" y="915342"/>
                </a:cubicBezTo>
                <a:cubicBezTo>
                  <a:pt x="3717200" y="903721"/>
                  <a:pt x="3716438" y="878955"/>
                  <a:pt x="3714152" y="854378"/>
                </a:cubicBezTo>
                <a:close/>
                <a:moveTo>
                  <a:pt x="3761553" y="517850"/>
                </a:moveTo>
                <a:lnTo>
                  <a:pt x="3752635" y="556047"/>
                </a:lnTo>
                <a:cubicBezTo>
                  <a:pt x="3750539" y="564048"/>
                  <a:pt x="3745015" y="572622"/>
                  <a:pt x="3746157" y="580050"/>
                </a:cubicBezTo>
                <a:cubicBezTo>
                  <a:pt x="3749491" y="601578"/>
                  <a:pt x="3747062" y="622200"/>
                  <a:pt x="3742776" y="642537"/>
                </a:cubicBezTo>
                <a:lnTo>
                  <a:pt x="3730253" y="694927"/>
                </a:lnTo>
                <a:lnTo>
                  <a:pt x="3742777" y="642536"/>
                </a:lnTo>
                <a:cubicBezTo>
                  <a:pt x="3747063" y="622200"/>
                  <a:pt x="3749492" y="601577"/>
                  <a:pt x="3746158" y="580049"/>
                </a:cubicBezTo>
                <a:cubicBezTo>
                  <a:pt x="3745016" y="572621"/>
                  <a:pt x="3750540" y="564047"/>
                  <a:pt x="3752636" y="556046"/>
                </a:cubicBezTo>
                <a:close/>
                <a:moveTo>
                  <a:pt x="3760066" y="313532"/>
                </a:moveTo>
                <a:lnTo>
                  <a:pt x="3760065" y="313533"/>
                </a:lnTo>
                <a:cubicBezTo>
                  <a:pt x="3755873" y="316389"/>
                  <a:pt x="3758159" y="330298"/>
                  <a:pt x="3759493" y="338870"/>
                </a:cubicBezTo>
                <a:lnTo>
                  <a:pt x="3759499" y="338898"/>
                </a:lnTo>
                <a:lnTo>
                  <a:pt x="3769400" y="395639"/>
                </a:lnTo>
                <a:lnTo>
                  <a:pt x="3765590" y="367327"/>
                </a:lnTo>
                <a:lnTo>
                  <a:pt x="3759499" y="338898"/>
                </a:lnTo>
                <a:lnTo>
                  <a:pt x="3759494" y="338869"/>
                </a:lnTo>
                <a:cubicBezTo>
                  <a:pt x="3758827" y="334583"/>
                  <a:pt x="3757922" y="328963"/>
                  <a:pt x="3757708" y="324057"/>
                </a:cubicBezTo>
                <a:close/>
                <a:moveTo>
                  <a:pt x="3782393" y="281567"/>
                </a:moveTo>
                <a:lnTo>
                  <a:pt x="3777498" y="295414"/>
                </a:lnTo>
                <a:lnTo>
                  <a:pt x="3777499" y="295414"/>
                </a:lnTo>
                <a:close/>
                <a:moveTo>
                  <a:pt x="3769073" y="24485"/>
                </a:moveTo>
                <a:lnTo>
                  <a:pt x="3766810" y="74128"/>
                </a:lnTo>
                <a:cubicBezTo>
                  <a:pt x="3767733" y="91491"/>
                  <a:pt x="3770043" y="108702"/>
                  <a:pt x="3772734" y="125860"/>
                </a:cubicBezTo>
                <a:lnTo>
                  <a:pt x="3777129" y="153387"/>
                </a:lnTo>
                <a:lnTo>
                  <a:pt x="3785402" y="228943"/>
                </a:lnTo>
                <a:lnTo>
                  <a:pt x="3780943" y="177270"/>
                </a:lnTo>
                <a:lnTo>
                  <a:pt x="3777129" y="153387"/>
                </a:lnTo>
                <a:lnTo>
                  <a:pt x="3776930" y="151568"/>
                </a:lnTo>
                <a:cubicBezTo>
                  <a:pt x="3772700" y="125875"/>
                  <a:pt x="3768195" y="100173"/>
                  <a:pt x="3766811" y="74128"/>
                </a:cubicBezTo>
                <a:close/>
                <a:moveTo>
                  <a:pt x="3766492" y="0"/>
                </a:moveTo>
                <a:lnTo>
                  <a:pt x="3769210" y="21485"/>
                </a:lnTo>
                <a:lnTo>
                  <a:pt x="3766492" y="0"/>
                </a:lnTo>
                <a:lnTo>
                  <a:pt x="4230600" y="0"/>
                </a:lnTo>
                <a:lnTo>
                  <a:pt x="4229473" y="2816"/>
                </a:lnTo>
                <a:cubicBezTo>
                  <a:pt x="4221091" y="21485"/>
                  <a:pt x="4218423" y="43011"/>
                  <a:pt x="4215374" y="63586"/>
                </a:cubicBezTo>
                <a:cubicBezTo>
                  <a:pt x="4209850" y="101307"/>
                  <a:pt x="4206420" y="139218"/>
                  <a:pt x="4201468" y="176938"/>
                </a:cubicBezTo>
                <a:cubicBezTo>
                  <a:pt x="4200324" y="184940"/>
                  <a:pt x="4198230" y="194084"/>
                  <a:pt x="4193466" y="200181"/>
                </a:cubicBezTo>
                <a:cubicBezTo>
                  <a:pt x="4161461" y="241900"/>
                  <a:pt x="4152508" y="292578"/>
                  <a:pt x="4155554" y="340773"/>
                </a:cubicBezTo>
                <a:cubicBezTo>
                  <a:pt x="4157843" y="378685"/>
                  <a:pt x="4159557" y="415834"/>
                  <a:pt x="4156319" y="453363"/>
                </a:cubicBezTo>
                <a:cubicBezTo>
                  <a:pt x="4156127" y="456221"/>
                  <a:pt x="4156509" y="460031"/>
                  <a:pt x="4158033" y="462125"/>
                </a:cubicBezTo>
                <a:cubicBezTo>
                  <a:pt x="4168129" y="475080"/>
                  <a:pt x="4168891" y="488606"/>
                  <a:pt x="4170605" y="505181"/>
                </a:cubicBezTo>
                <a:cubicBezTo>
                  <a:pt x="4173083" y="528614"/>
                  <a:pt x="4171367" y="550140"/>
                  <a:pt x="4167177" y="571859"/>
                </a:cubicBezTo>
                <a:cubicBezTo>
                  <a:pt x="4164129" y="587671"/>
                  <a:pt x="4157843" y="603672"/>
                  <a:pt x="4149840" y="617771"/>
                </a:cubicBezTo>
                <a:cubicBezTo>
                  <a:pt x="4138600" y="637391"/>
                  <a:pt x="4134220" y="656254"/>
                  <a:pt x="4149078" y="674922"/>
                </a:cubicBezTo>
                <a:cubicBezTo>
                  <a:pt x="4164891" y="695115"/>
                  <a:pt x="4159367" y="717976"/>
                  <a:pt x="4159937" y="740267"/>
                </a:cubicBezTo>
                <a:cubicBezTo>
                  <a:pt x="4160129" y="749981"/>
                  <a:pt x="4159747" y="760269"/>
                  <a:pt x="4162223" y="769604"/>
                </a:cubicBezTo>
                <a:cubicBezTo>
                  <a:pt x="4169273" y="796654"/>
                  <a:pt x="4179941" y="822755"/>
                  <a:pt x="4184703" y="850188"/>
                </a:cubicBezTo>
                <a:cubicBezTo>
                  <a:pt x="4187370" y="865429"/>
                  <a:pt x="4182607" y="882383"/>
                  <a:pt x="4179179" y="898197"/>
                </a:cubicBezTo>
                <a:cubicBezTo>
                  <a:pt x="4175559" y="914199"/>
                  <a:pt x="4170035" y="930010"/>
                  <a:pt x="4164319" y="945443"/>
                </a:cubicBezTo>
                <a:cubicBezTo>
                  <a:pt x="4160509" y="955919"/>
                  <a:pt x="4156889" y="967349"/>
                  <a:pt x="4150030" y="975732"/>
                </a:cubicBezTo>
                <a:cubicBezTo>
                  <a:pt x="4134410" y="994784"/>
                  <a:pt x="4131742" y="1014405"/>
                  <a:pt x="4139934" y="1036886"/>
                </a:cubicBezTo>
                <a:cubicBezTo>
                  <a:pt x="4141268" y="1040314"/>
                  <a:pt x="4141268" y="1044314"/>
                  <a:pt x="4141458" y="1048124"/>
                </a:cubicBezTo>
                <a:cubicBezTo>
                  <a:pt x="4145458" y="1109090"/>
                  <a:pt x="4147936" y="1170050"/>
                  <a:pt x="4154032" y="1230632"/>
                </a:cubicBezTo>
                <a:cubicBezTo>
                  <a:pt x="4156509" y="1255205"/>
                  <a:pt x="4167367" y="1278828"/>
                  <a:pt x="4174225" y="1303023"/>
                </a:cubicBezTo>
                <a:cubicBezTo>
                  <a:pt x="4175559" y="1307977"/>
                  <a:pt x="4177655" y="1313503"/>
                  <a:pt x="4176701" y="1318455"/>
                </a:cubicBezTo>
                <a:cubicBezTo>
                  <a:pt x="4167177" y="1372367"/>
                  <a:pt x="4181083" y="1422853"/>
                  <a:pt x="4199372" y="1472574"/>
                </a:cubicBezTo>
                <a:cubicBezTo>
                  <a:pt x="4201279" y="1477716"/>
                  <a:pt x="4200706" y="1484003"/>
                  <a:pt x="4200324" y="1489719"/>
                </a:cubicBezTo>
                <a:cubicBezTo>
                  <a:pt x="4198992" y="1505723"/>
                  <a:pt x="4192324" y="1523058"/>
                  <a:pt x="4196324" y="1537536"/>
                </a:cubicBezTo>
                <a:cubicBezTo>
                  <a:pt x="4207374" y="1576018"/>
                  <a:pt x="4220709" y="1614119"/>
                  <a:pt x="4237473" y="1650316"/>
                </a:cubicBezTo>
                <a:cubicBezTo>
                  <a:pt x="4254428" y="1687085"/>
                  <a:pt x="4268716" y="1721184"/>
                  <a:pt x="4251572" y="1763286"/>
                </a:cubicBezTo>
                <a:cubicBezTo>
                  <a:pt x="4244331" y="1781193"/>
                  <a:pt x="4249477" y="1804815"/>
                  <a:pt x="4251380" y="1825392"/>
                </a:cubicBezTo>
                <a:cubicBezTo>
                  <a:pt x="4252904" y="1840440"/>
                  <a:pt x="4261479" y="1854919"/>
                  <a:pt x="4261479" y="1869779"/>
                </a:cubicBezTo>
                <a:cubicBezTo>
                  <a:pt x="4261479" y="1909407"/>
                  <a:pt x="4271574" y="1944648"/>
                  <a:pt x="4292149" y="1978939"/>
                </a:cubicBezTo>
                <a:cubicBezTo>
                  <a:pt x="4300149" y="1992278"/>
                  <a:pt x="4294815" y="2013042"/>
                  <a:pt x="4296911" y="2030377"/>
                </a:cubicBezTo>
                <a:cubicBezTo>
                  <a:pt x="4299387" y="2048667"/>
                  <a:pt x="4301673" y="2067524"/>
                  <a:pt x="4307200" y="2085053"/>
                </a:cubicBezTo>
                <a:cubicBezTo>
                  <a:pt x="4321679" y="2130392"/>
                  <a:pt x="4338061" y="2175162"/>
                  <a:pt x="4353301" y="2220311"/>
                </a:cubicBezTo>
                <a:cubicBezTo>
                  <a:pt x="4365876" y="2257458"/>
                  <a:pt x="4355969" y="2294038"/>
                  <a:pt x="4350635" y="2330805"/>
                </a:cubicBezTo>
                <a:cubicBezTo>
                  <a:pt x="4347205" y="2353858"/>
                  <a:pt x="4339013" y="2375382"/>
                  <a:pt x="4351205" y="2401291"/>
                </a:cubicBezTo>
                <a:cubicBezTo>
                  <a:pt x="4362828" y="2426058"/>
                  <a:pt x="4360159" y="2457491"/>
                  <a:pt x="4366446" y="2485306"/>
                </a:cubicBezTo>
                <a:cubicBezTo>
                  <a:pt x="4371780" y="2508741"/>
                  <a:pt x="4380354" y="2531408"/>
                  <a:pt x="4388736" y="2554078"/>
                </a:cubicBezTo>
                <a:cubicBezTo>
                  <a:pt x="4400167" y="2584941"/>
                  <a:pt x="4412167" y="2615420"/>
                  <a:pt x="4406453" y="2649142"/>
                </a:cubicBezTo>
                <a:cubicBezTo>
                  <a:pt x="4399976" y="2687435"/>
                  <a:pt x="4424359" y="2713722"/>
                  <a:pt x="4440554" y="2743825"/>
                </a:cubicBezTo>
                <a:cubicBezTo>
                  <a:pt x="4451602" y="2764589"/>
                  <a:pt x="4459795" y="2787258"/>
                  <a:pt x="4466653" y="2809929"/>
                </a:cubicBezTo>
                <a:cubicBezTo>
                  <a:pt x="4475608" y="2840218"/>
                  <a:pt x="4480941" y="2871461"/>
                  <a:pt x="4489704" y="2901942"/>
                </a:cubicBezTo>
                <a:cubicBezTo>
                  <a:pt x="4502848" y="2948046"/>
                  <a:pt x="4513136" y="2994721"/>
                  <a:pt x="4505896" y="3042727"/>
                </a:cubicBezTo>
                <a:cubicBezTo>
                  <a:pt x="4502658" y="3064826"/>
                  <a:pt x="4502848" y="3085402"/>
                  <a:pt x="4507612" y="3107499"/>
                </a:cubicBezTo>
                <a:cubicBezTo>
                  <a:pt x="4515422" y="3143694"/>
                  <a:pt x="4516375" y="3180843"/>
                  <a:pt x="4545521" y="3209992"/>
                </a:cubicBezTo>
                <a:cubicBezTo>
                  <a:pt x="4555810" y="3220279"/>
                  <a:pt x="4558476" y="3238757"/>
                  <a:pt x="4563810" y="3253808"/>
                </a:cubicBezTo>
                <a:cubicBezTo>
                  <a:pt x="4570098" y="3271144"/>
                  <a:pt x="4566858" y="3283907"/>
                  <a:pt x="4548570" y="3293243"/>
                </a:cubicBezTo>
                <a:cubicBezTo>
                  <a:pt x="4540379" y="3297433"/>
                  <a:pt x="4532377" y="3309436"/>
                  <a:pt x="4531043" y="3318770"/>
                </a:cubicBezTo>
                <a:lnTo>
                  <a:pt x="4531438" y="3333749"/>
                </a:lnTo>
                <a:lnTo>
                  <a:pt x="4144407" y="3333749"/>
                </a:lnTo>
                <a:lnTo>
                  <a:pt x="4145031" y="3329060"/>
                </a:lnTo>
                <a:cubicBezTo>
                  <a:pt x="4154413" y="3276480"/>
                  <a:pt x="4167749" y="3224567"/>
                  <a:pt x="4180703" y="3172654"/>
                </a:cubicBezTo>
                <a:cubicBezTo>
                  <a:pt x="4188705" y="3140649"/>
                  <a:pt x="4192943" y="3109025"/>
                  <a:pt x="4193158" y="3077401"/>
                </a:cubicBezTo>
                <a:lnTo>
                  <a:pt x="4193158" y="3077400"/>
                </a:lnTo>
                <a:cubicBezTo>
                  <a:pt x="4193372" y="3045776"/>
                  <a:pt x="4189562" y="3014152"/>
                  <a:pt x="4181465" y="2982147"/>
                </a:cubicBezTo>
                <a:lnTo>
                  <a:pt x="4177881" y="2947862"/>
                </a:lnTo>
                <a:lnTo>
                  <a:pt x="4177882" y="2947858"/>
                </a:lnTo>
                <a:lnTo>
                  <a:pt x="4185787" y="2903549"/>
                </a:lnTo>
                <a:lnTo>
                  <a:pt x="4202421" y="2848793"/>
                </a:lnTo>
                <a:cubicBezTo>
                  <a:pt x="4203753" y="2844316"/>
                  <a:pt x="4207039" y="2839982"/>
                  <a:pt x="4211111" y="2836172"/>
                </a:cubicBezTo>
                <a:lnTo>
                  <a:pt x="4211111" y="2836171"/>
                </a:lnTo>
                <a:lnTo>
                  <a:pt x="4202421" y="2848792"/>
                </a:lnTo>
                <a:cubicBezTo>
                  <a:pt x="4197420" y="2865009"/>
                  <a:pt x="4191562" y="2881306"/>
                  <a:pt x="4186816" y="2897784"/>
                </a:cubicBezTo>
                <a:lnTo>
                  <a:pt x="4185787" y="2903549"/>
                </a:lnTo>
                <a:lnTo>
                  <a:pt x="4182513" y="2914327"/>
                </a:lnTo>
                <a:lnTo>
                  <a:pt x="4177882" y="2947858"/>
                </a:lnTo>
                <a:lnTo>
                  <a:pt x="4177881" y="2947861"/>
                </a:lnTo>
                <a:lnTo>
                  <a:pt x="4177881" y="2947862"/>
                </a:lnTo>
                <a:cubicBezTo>
                  <a:pt x="4177512" y="2959156"/>
                  <a:pt x="4178512" y="2970575"/>
                  <a:pt x="4181465" y="2982148"/>
                </a:cubicBezTo>
                <a:lnTo>
                  <a:pt x="4193158" y="3077401"/>
                </a:lnTo>
                <a:lnTo>
                  <a:pt x="4180703" y="3172653"/>
                </a:lnTo>
                <a:cubicBezTo>
                  <a:pt x="4167749" y="3224566"/>
                  <a:pt x="4154413" y="3276479"/>
                  <a:pt x="4145031" y="3329059"/>
                </a:cubicBezTo>
                <a:lnTo>
                  <a:pt x="4144407" y="3333749"/>
                </a:lnTo>
                <a:lnTo>
                  <a:pt x="0" y="3333749"/>
                </a:lnTo>
                <a:lnTo>
                  <a:pt x="0" y="1"/>
                </a:lnTo>
                <a:close/>
              </a:path>
            </a:pathLst>
          </a:custGeom>
        </p:spPr>
      </p:pic>
      <p:pic>
        <p:nvPicPr>
          <p:cNvPr id="1026" name="Picture 2" descr="Der Judenstaat - Wikipedia">
            <a:extLst>
              <a:ext uri="{FF2B5EF4-FFF2-40B4-BE49-F238E27FC236}">
                <a16:creationId xmlns:a16="http://schemas.microsoft.com/office/drawing/2014/main" id="{A13A9D5D-E07A-4C33-9F88-8E03AD4471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1" r="2" b="36597"/>
          <a:stretch/>
        </p:blipFill>
        <p:spPr bwMode="auto">
          <a:xfrm>
            <a:off x="-7820" y="3524252"/>
            <a:ext cx="4572002" cy="3333748"/>
          </a:xfrm>
          <a:custGeom>
            <a:avLst/>
            <a:gdLst/>
            <a:ahLst/>
            <a:cxnLst/>
            <a:rect l="l" t="t" r="r" b="b"/>
            <a:pathLst>
              <a:path w="4572002" h="3333748">
                <a:moveTo>
                  <a:pt x="4246239" y="3218303"/>
                </a:moveTo>
                <a:lnTo>
                  <a:pt x="4265716" y="3287810"/>
                </a:lnTo>
                <a:lnTo>
                  <a:pt x="4260942" y="3252548"/>
                </a:lnTo>
                <a:close/>
                <a:moveTo>
                  <a:pt x="4247000" y="3138292"/>
                </a:moveTo>
                <a:lnTo>
                  <a:pt x="4235549" y="3158775"/>
                </a:lnTo>
                <a:lnTo>
                  <a:pt x="4232403" y="3178724"/>
                </a:lnTo>
                <a:lnTo>
                  <a:pt x="4232403" y="3178725"/>
                </a:lnTo>
                <a:cubicBezTo>
                  <a:pt x="4232807" y="3191917"/>
                  <a:pt x="4237951" y="3204967"/>
                  <a:pt x="4246239" y="3218301"/>
                </a:cubicBezTo>
                <a:lnTo>
                  <a:pt x="4246239" y="3218300"/>
                </a:lnTo>
                <a:lnTo>
                  <a:pt x="4232403" y="3178724"/>
                </a:lnTo>
                <a:close/>
                <a:moveTo>
                  <a:pt x="4214994" y="3040368"/>
                </a:moveTo>
                <a:lnTo>
                  <a:pt x="4214994" y="3040369"/>
                </a:lnTo>
                <a:cubicBezTo>
                  <a:pt x="4225281" y="3051227"/>
                  <a:pt x="4231378" y="3057895"/>
                  <a:pt x="4237473" y="3064374"/>
                </a:cubicBezTo>
                <a:lnTo>
                  <a:pt x="4254095" y="3100973"/>
                </a:lnTo>
                <a:lnTo>
                  <a:pt x="4247001" y="3138289"/>
                </a:lnTo>
                <a:lnTo>
                  <a:pt x="4247000" y="3138289"/>
                </a:lnTo>
                <a:lnTo>
                  <a:pt x="4247000" y="3138290"/>
                </a:lnTo>
                <a:lnTo>
                  <a:pt x="4247001" y="3138289"/>
                </a:lnTo>
                <a:lnTo>
                  <a:pt x="4254085" y="3121300"/>
                </a:lnTo>
                <a:lnTo>
                  <a:pt x="4254095" y="3100973"/>
                </a:lnTo>
                <a:lnTo>
                  <a:pt x="4254095" y="3100972"/>
                </a:lnTo>
                <a:cubicBezTo>
                  <a:pt x="4251999" y="3087090"/>
                  <a:pt x="4245951" y="3073326"/>
                  <a:pt x="4237473" y="3064373"/>
                </a:cubicBezTo>
                <a:close/>
                <a:moveTo>
                  <a:pt x="4295315" y="2914729"/>
                </a:moveTo>
                <a:lnTo>
                  <a:pt x="4275384" y="2939588"/>
                </a:lnTo>
                <a:lnTo>
                  <a:pt x="4275382" y="2939597"/>
                </a:lnTo>
                <a:lnTo>
                  <a:pt x="4261588" y="2988760"/>
                </a:lnTo>
                <a:lnTo>
                  <a:pt x="4242781" y="3021942"/>
                </a:lnTo>
                <a:lnTo>
                  <a:pt x="4242781" y="3021943"/>
                </a:lnTo>
                <a:lnTo>
                  <a:pt x="4259119" y="2997552"/>
                </a:lnTo>
                <a:lnTo>
                  <a:pt x="4261588" y="2988760"/>
                </a:lnTo>
                <a:lnTo>
                  <a:pt x="4264397" y="2983800"/>
                </a:lnTo>
                <a:lnTo>
                  <a:pt x="4275382" y="2939597"/>
                </a:lnTo>
                <a:lnTo>
                  <a:pt x="4275384" y="2939589"/>
                </a:lnTo>
                <a:cubicBezTo>
                  <a:pt x="4278336" y="2927398"/>
                  <a:pt x="4285814" y="2919825"/>
                  <a:pt x="4295315" y="2914729"/>
                </a:cubicBezTo>
                <a:close/>
                <a:moveTo>
                  <a:pt x="4381314" y="2840517"/>
                </a:moveTo>
                <a:lnTo>
                  <a:pt x="4380007" y="2863658"/>
                </a:lnTo>
                <a:lnTo>
                  <a:pt x="4377352" y="2869133"/>
                </a:lnTo>
                <a:lnTo>
                  <a:pt x="4370589" y="2883080"/>
                </a:lnTo>
                <a:lnTo>
                  <a:pt x="4370589" y="2883081"/>
                </a:lnTo>
                <a:lnTo>
                  <a:pt x="4377352" y="2869133"/>
                </a:lnTo>
                <a:lnTo>
                  <a:pt x="4380009" y="2863658"/>
                </a:lnTo>
                <a:close/>
                <a:moveTo>
                  <a:pt x="4142220" y="697139"/>
                </a:moveTo>
                <a:lnTo>
                  <a:pt x="4142220" y="697140"/>
                </a:lnTo>
                <a:cubicBezTo>
                  <a:pt x="4142982" y="707809"/>
                  <a:pt x="4143172" y="719621"/>
                  <a:pt x="4147936" y="728763"/>
                </a:cubicBezTo>
                <a:cubicBezTo>
                  <a:pt x="4160129" y="753150"/>
                  <a:pt x="4175749" y="775819"/>
                  <a:pt x="4187752" y="800394"/>
                </a:cubicBezTo>
                <a:lnTo>
                  <a:pt x="4196706" y="839639"/>
                </a:lnTo>
                <a:lnTo>
                  <a:pt x="4195944" y="957752"/>
                </a:lnTo>
                <a:cubicBezTo>
                  <a:pt x="4193276" y="1022524"/>
                  <a:pt x="4192704" y="1088248"/>
                  <a:pt x="4135934" y="1134922"/>
                </a:cubicBezTo>
                <a:cubicBezTo>
                  <a:pt x="4131362" y="1138734"/>
                  <a:pt x="4128694" y="1146924"/>
                  <a:pt x="4127932" y="1153403"/>
                </a:cubicBezTo>
                <a:cubicBezTo>
                  <a:pt x="4124313" y="1183312"/>
                  <a:pt x="4123931" y="1213983"/>
                  <a:pt x="4118025" y="1243512"/>
                </a:cubicBezTo>
                <a:cubicBezTo>
                  <a:pt x="4115644" y="1255323"/>
                  <a:pt x="4114835" y="1266134"/>
                  <a:pt x="4116716" y="1276231"/>
                </a:cubicBezTo>
                <a:lnTo>
                  <a:pt x="4116716" y="1276232"/>
                </a:lnTo>
                <a:cubicBezTo>
                  <a:pt x="4118597" y="1286329"/>
                  <a:pt x="4123170" y="1295712"/>
                  <a:pt x="4131552" y="1304665"/>
                </a:cubicBezTo>
                <a:lnTo>
                  <a:pt x="4153733" y="1339092"/>
                </a:lnTo>
                <a:lnTo>
                  <a:pt x="4161262" y="1365023"/>
                </a:lnTo>
                <a:lnTo>
                  <a:pt x="4159557" y="1387916"/>
                </a:lnTo>
                <a:cubicBezTo>
                  <a:pt x="4157842" y="1395726"/>
                  <a:pt x="4157485" y="1402870"/>
                  <a:pt x="4158155" y="1409553"/>
                </a:cubicBezTo>
                <a:lnTo>
                  <a:pt x="4158155" y="1409554"/>
                </a:lnTo>
                <a:lnTo>
                  <a:pt x="4158157" y="1409558"/>
                </a:lnTo>
                <a:lnTo>
                  <a:pt x="4162914" y="1428421"/>
                </a:lnTo>
                <a:lnTo>
                  <a:pt x="4165707" y="1433202"/>
                </a:lnTo>
                <a:lnTo>
                  <a:pt x="4166985" y="1437204"/>
                </a:lnTo>
                <a:cubicBezTo>
                  <a:pt x="4171496" y="1445845"/>
                  <a:pt x="4177202" y="1454141"/>
                  <a:pt x="4182989" y="1462786"/>
                </a:cubicBezTo>
                <a:cubicBezTo>
                  <a:pt x="4194228" y="1479550"/>
                  <a:pt x="4208326" y="1498601"/>
                  <a:pt x="4209468" y="1517270"/>
                </a:cubicBezTo>
                <a:lnTo>
                  <a:pt x="4209470" y="1517276"/>
                </a:lnTo>
                <a:lnTo>
                  <a:pt x="4214091" y="1540538"/>
                </a:lnTo>
                <a:lnTo>
                  <a:pt x="4216265" y="1546333"/>
                </a:lnTo>
                <a:lnTo>
                  <a:pt x="4216684" y="1548124"/>
                </a:lnTo>
                <a:lnTo>
                  <a:pt x="4222588" y="1563192"/>
                </a:lnTo>
                <a:lnTo>
                  <a:pt x="4235615" y="1608968"/>
                </a:lnTo>
                <a:lnTo>
                  <a:pt x="4235616" y="1608973"/>
                </a:lnTo>
                <a:lnTo>
                  <a:pt x="4228901" y="1641861"/>
                </a:lnTo>
                <a:lnTo>
                  <a:pt x="4228901" y="1641862"/>
                </a:lnTo>
                <a:cubicBezTo>
                  <a:pt x="4228140" y="1643386"/>
                  <a:pt x="4228711" y="1645529"/>
                  <a:pt x="4229592" y="1647839"/>
                </a:cubicBezTo>
                <a:lnTo>
                  <a:pt x="4232139" y="1654816"/>
                </a:lnTo>
                <a:lnTo>
                  <a:pt x="4231973" y="1705181"/>
                </a:lnTo>
                <a:lnTo>
                  <a:pt x="4224302" y="1719363"/>
                </a:lnTo>
                <a:lnTo>
                  <a:pt x="4208516" y="1748544"/>
                </a:lnTo>
                <a:cubicBezTo>
                  <a:pt x="4196871" y="1761189"/>
                  <a:pt x="4189165" y="1774343"/>
                  <a:pt x="4184613" y="1788036"/>
                </a:cubicBezTo>
                <a:lnTo>
                  <a:pt x="4183557" y="1797099"/>
                </a:lnTo>
                <a:lnTo>
                  <a:pt x="4181083" y="1801911"/>
                </a:lnTo>
                <a:lnTo>
                  <a:pt x="4179637" y="1830762"/>
                </a:lnTo>
                <a:lnTo>
                  <a:pt x="4179637" y="1830763"/>
                </a:lnTo>
                <a:cubicBezTo>
                  <a:pt x="4180286" y="1840631"/>
                  <a:pt x="4181989" y="1850751"/>
                  <a:pt x="4184513" y="1861133"/>
                </a:cubicBezTo>
                <a:cubicBezTo>
                  <a:pt x="4187752" y="1874470"/>
                  <a:pt x="4190038" y="1887806"/>
                  <a:pt x="4192704" y="1901331"/>
                </a:cubicBezTo>
                <a:cubicBezTo>
                  <a:pt x="4196514" y="1919619"/>
                  <a:pt x="4200516" y="1938100"/>
                  <a:pt x="4204326" y="1956386"/>
                </a:cubicBezTo>
                <a:lnTo>
                  <a:pt x="4208850" y="1983416"/>
                </a:lnTo>
                <a:lnTo>
                  <a:pt x="4198231" y="2007440"/>
                </a:lnTo>
                <a:lnTo>
                  <a:pt x="4198230" y="2007441"/>
                </a:lnTo>
                <a:cubicBezTo>
                  <a:pt x="4191181" y="2013348"/>
                  <a:pt x="4187989" y="2018397"/>
                  <a:pt x="4188085" y="2023326"/>
                </a:cubicBezTo>
                <a:lnTo>
                  <a:pt x="4188085" y="2023327"/>
                </a:lnTo>
                <a:cubicBezTo>
                  <a:pt x="4188180" y="2028256"/>
                  <a:pt x="4191562" y="2033066"/>
                  <a:pt x="4197658" y="2038495"/>
                </a:cubicBezTo>
                <a:cubicBezTo>
                  <a:pt x="4240331" y="2076216"/>
                  <a:pt x="4267003" y="2121938"/>
                  <a:pt x="4268906" y="2180232"/>
                </a:cubicBezTo>
                <a:cubicBezTo>
                  <a:pt x="4269288" y="2192234"/>
                  <a:pt x="4271954" y="2204427"/>
                  <a:pt x="4274812" y="2216237"/>
                </a:cubicBezTo>
                <a:cubicBezTo>
                  <a:pt x="4276527" y="2223477"/>
                  <a:pt x="4278434" y="2232242"/>
                  <a:pt x="4283577" y="2236622"/>
                </a:cubicBezTo>
                <a:cubicBezTo>
                  <a:pt x="4322821" y="2270723"/>
                  <a:pt x="4350063" y="2313206"/>
                  <a:pt x="4371972" y="2359500"/>
                </a:cubicBezTo>
                <a:lnTo>
                  <a:pt x="4371974" y="2359504"/>
                </a:lnTo>
                <a:lnTo>
                  <a:pt x="4389877" y="2411694"/>
                </a:lnTo>
                <a:lnTo>
                  <a:pt x="4389878" y="2411698"/>
                </a:lnTo>
                <a:lnTo>
                  <a:pt x="4386259" y="2469038"/>
                </a:lnTo>
                <a:lnTo>
                  <a:pt x="4386258" y="2469039"/>
                </a:lnTo>
                <a:cubicBezTo>
                  <a:pt x="4385116" y="2480279"/>
                  <a:pt x="4385307" y="2493233"/>
                  <a:pt x="4379783" y="2502188"/>
                </a:cubicBezTo>
                <a:cubicBezTo>
                  <a:pt x="4362445" y="2530573"/>
                  <a:pt x="4343777" y="2558006"/>
                  <a:pt x="4323582" y="2584486"/>
                </a:cubicBezTo>
                <a:cubicBezTo>
                  <a:pt x="4314914" y="2595822"/>
                  <a:pt x="4309961" y="2602632"/>
                  <a:pt x="4309891" y="2609062"/>
                </a:cubicBezTo>
                <a:lnTo>
                  <a:pt x="4309891" y="2609063"/>
                </a:lnTo>
                <a:lnTo>
                  <a:pt x="4313591" y="2618938"/>
                </a:lnTo>
                <a:lnTo>
                  <a:pt x="4325486" y="2631348"/>
                </a:lnTo>
                <a:lnTo>
                  <a:pt x="4325488" y="2631351"/>
                </a:lnTo>
                <a:cubicBezTo>
                  <a:pt x="4347777" y="2651546"/>
                  <a:pt x="4359397" y="2676693"/>
                  <a:pt x="4364159" y="2704505"/>
                </a:cubicBezTo>
                <a:lnTo>
                  <a:pt x="4381496" y="2837288"/>
                </a:lnTo>
                <a:lnTo>
                  <a:pt x="4381496" y="2837287"/>
                </a:lnTo>
                <a:cubicBezTo>
                  <a:pt x="4377876" y="2792899"/>
                  <a:pt x="4371590" y="2748512"/>
                  <a:pt x="4364159" y="2704504"/>
                </a:cubicBezTo>
                <a:cubicBezTo>
                  <a:pt x="4359397" y="2676692"/>
                  <a:pt x="4347777" y="2651545"/>
                  <a:pt x="4325488" y="2631350"/>
                </a:cubicBezTo>
                <a:lnTo>
                  <a:pt x="4325486" y="2631348"/>
                </a:lnTo>
                <a:lnTo>
                  <a:pt x="4309891" y="2609063"/>
                </a:lnTo>
                <a:lnTo>
                  <a:pt x="4323582" y="2584487"/>
                </a:lnTo>
                <a:cubicBezTo>
                  <a:pt x="4343777" y="2558007"/>
                  <a:pt x="4362445" y="2530574"/>
                  <a:pt x="4379783" y="2502189"/>
                </a:cubicBezTo>
                <a:cubicBezTo>
                  <a:pt x="4385307" y="2493234"/>
                  <a:pt x="4385116" y="2480280"/>
                  <a:pt x="4386258" y="2469040"/>
                </a:cubicBezTo>
                <a:lnTo>
                  <a:pt x="4386259" y="2469038"/>
                </a:lnTo>
                <a:lnTo>
                  <a:pt x="4389711" y="2440225"/>
                </a:lnTo>
                <a:lnTo>
                  <a:pt x="4389878" y="2411698"/>
                </a:lnTo>
                <a:lnTo>
                  <a:pt x="4389878" y="2411697"/>
                </a:lnTo>
                <a:lnTo>
                  <a:pt x="4389877" y="2411694"/>
                </a:lnTo>
                <a:lnTo>
                  <a:pt x="4382997" y="2385099"/>
                </a:lnTo>
                <a:lnTo>
                  <a:pt x="4371974" y="2359504"/>
                </a:lnTo>
                <a:lnTo>
                  <a:pt x="4371972" y="2359499"/>
                </a:lnTo>
                <a:cubicBezTo>
                  <a:pt x="4350063" y="2313205"/>
                  <a:pt x="4322821" y="2270722"/>
                  <a:pt x="4283577" y="2236621"/>
                </a:cubicBezTo>
                <a:cubicBezTo>
                  <a:pt x="4278434" y="2232241"/>
                  <a:pt x="4276527" y="2223476"/>
                  <a:pt x="4274812" y="2216236"/>
                </a:cubicBezTo>
                <a:cubicBezTo>
                  <a:pt x="4271954" y="2204426"/>
                  <a:pt x="4269288" y="2192233"/>
                  <a:pt x="4268906" y="2180231"/>
                </a:cubicBezTo>
                <a:cubicBezTo>
                  <a:pt x="4267003" y="2121937"/>
                  <a:pt x="4240331" y="2076215"/>
                  <a:pt x="4197658" y="2038494"/>
                </a:cubicBezTo>
                <a:lnTo>
                  <a:pt x="4188085" y="2023326"/>
                </a:lnTo>
                <a:lnTo>
                  <a:pt x="4198230" y="2007442"/>
                </a:lnTo>
                <a:lnTo>
                  <a:pt x="4198231" y="2007440"/>
                </a:lnTo>
                <a:lnTo>
                  <a:pt x="4206630" y="1996170"/>
                </a:lnTo>
                <a:lnTo>
                  <a:pt x="4208850" y="1983416"/>
                </a:lnTo>
                <a:lnTo>
                  <a:pt x="4208850" y="1983415"/>
                </a:lnTo>
                <a:cubicBezTo>
                  <a:pt x="4208803" y="1974580"/>
                  <a:pt x="4206232" y="1965245"/>
                  <a:pt x="4204326" y="1956385"/>
                </a:cubicBezTo>
                <a:cubicBezTo>
                  <a:pt x="4200516" y="1938099"/>
                  <a:pt x="4196514" y="1919618"/>
                  <a:pt x="4192704" y="1901330"/>
                </a:cubicBezTo>
                <a:cubicBezTo>
                  <a:pt x="4190038" y="1887805"/>
                  <a:pt x="4187752" y="1874469"/>
                  <a:pt x="4184513" y="1861132"/>
                </a:cubicBezTo>
                <a:lnTo>
                  <a:pt x="4179637" y="1830762"/>
                </a:lnTo>
                <a:lnTo>
                  <a:pt x="4183557" y="1797099"/>
                </a:lnTo>
                <a:lnTo>
                  <a:pt x="4208516" y="1748545"/>
                </a:lnTo>
                <a:lnTo>
                  <a:pt x="4224302" y="1719363"/>
                </a:lnTo>
                <a:lnTo>
                  <a:pt x="4231973" y="1705182"/>
                </a:lnTo>
                <a:cubicBezTo>
                  <a:pt x="4235807" y="1689346"/>
                  <a:pt x="4235759" y="1672343"/>
                  <a:pt x="4232139" y="1654816"/>
                </a:cubicBezTo>
                <a:lnTo>
                  <a:pt x="4232139" y="1654815"/>
                </a:lnTo>
                <a:cubicBezTo>
                  <a:pt x="4231663" y="1652624"/>
                  <a:pt x="4230473" y="1650148"/>
                  <a:pt x="4229592" y="1647838"/>
                </a:cubicBezTo>
                <a:lnTo>
                  <a:pt x="4228901" y="1641862"/>
                </a:lnTo>
                <a:lnTo>
                  <a:pt x="4235616" y="1608973"/>
                </a:lnTo>
                <a:lnTo>
                  <a:pt x="4235616" y="1608972"/>
                </a:lnTo>
                <a:lnTo>
                  <a:pt x="4235615" y="1608968"/>
                </a:lnTo>
                <a:lnTo>
                  <a:pt x="4228472" y="1578209"/>
                </a:lnTo>
                <a:lnTo>
                  <a:pt x="4222588" y="1563192"/>
                </a:lnTo>
                <a:lnTo>
                  <a:pt x="4222582" y="1563171"/>
                </a:lnTo>
                <a:lnTo>
                  <a:pt x="4216265" y="1546333"/>
                </a:lnTo>
                <a:lnTo>
                  <a:pt x="4209470" y="1517276"/>
                </a:lnTo>
                <a:lnTo>
                  <a:pt x="4209468" y="1517269"/>
                </a:lnTo>
                <a:cubicBezTo>
                  <a:pt x="4208326" y="1498600"/>
                  <a:pt x="4194228" y="1479549"/>
                  <a:pt x="4182989" y="1462785"/>
                </a:cubicBezTo>
                <a:lnTo>
                  <a:pt x="4165707" y="1433202"/>
                </a:lnTo>
                <a:lnTo>
                  <a:pt x="4158157" y="1409558"/>
                </a:lnTo>
                <a:lnTo>
                  <a:pt x="4158155" y="1409553"/>
                </a:lnTo>
                <a:lnTo>
                  <a:pt x="4159557" y="1387917"/>
                </a:lnTo>
                <a:cubicBezTo>
                  <a:pt x="4161319" y="1380107"/>
                  <a:pt x="4161831" y="1372462"/>
                  <a:pt x="4161262" y="1365024"/>
                </a:cubicBezTo>
                <a:lnTo>
                  <a:pt x="4161262" y="1365023"/>
                </a:lnTo>
                <a:lnTo>
                  <a:pt x="4156484" y="1343362"/>
                </a:lnTo>
                <a:lnTo>
                  <a:pt x="4153733" y="1339092"/>
                </a:lnTo>
                <a:lnTo>
                  <a:pt x="4151983" y="1333065"/>
                </a:lnTo>
                <a:cubicBezTo>
                  <a:pt x="4146840" y="1322962"/>
                  <a:pt x="4139839" y="1313451"/>
                  <a:pt x="4131552" y="1304664"/>
                </a:cubicBezTo>
                <a:lnTo>
                  <a:pt x="4116716" y="1276231"/>
                </a:lnTo>
                <a:lnTo>
                  <a:pt x="4118025" y="1243513"/>
                </a:lnTo>
                <a:cubicBezTo>
                  <a:pt x="4123931" y="1213984"/>
                  <a:pt x="4124313" y="1183313"/>
                  <a:pt x="4127932" y="1153404"/>
                </a:cubicBezTo>
                <a:cubicBezTo>
                  <a:pt x="4128694" y="1146925"/>
                  <a:pt x="4131362" y="1138735"/>
                  <a:pt x="4135934" y="1134923"/>
                </a:cubicBezTo>
                <a:cubicBezTo>
                  <a:pt x="4192704" y="1088249"/>
                  <a:pt x="4193276" y="1022525"/>
                  <a:pt x="4195944" y="957753"/>
                </a:cubicBezTo>
                <a:cubicBezTo>
                  <a:pt x="4197658" y="918510"/>
                  <a:pt x="4197658" y="879074"/>
                  <a:pt x="4196706" y="839639"/>
                </a:cubicBezTo>
                <a:lnTo>
                  <a:pt x="4196706" y="839638"/>
                </a:lnTo>
                <a:cubicBezTo>
                  <a:pt x="4196514" y="826302"/>
                  <a:pt x="4193466" y="812205"/>
                  <a:pt x="4187752" y="800393"/>
                </a:cubicBezTo>
                <a:cubicBezTo>
                  <a:pt x="4175749" y="775818"/>
                  <a:pt x="4160129" y="753149"/>
                  <a:pt x="4147936" y="728762"/>
                </a:cubicBezTo>
                <a:close/>
                <a:moveTo>
                  <a:pt x="4138410" y="641131"/>
                </a:moveTo>
                <a:lnTo>
                  <a:pt x="4138410" y="641132"/>
                </a:lnTo>
                <a:lnTo>
                  <a:pt x="4142315" y="668136"/>
                </a:lnTo>
                <a:lnTo>
                  <a:pt x="4142315" y="668135"/>
                </a:lnTo>
                <a:cubicBezTo>
                  <a:pt x="4142411" y="658515"/>
                  <a:pt x="4141839" y="649228"/>
                  <a:pt x="4138410" y="641131"/>
                </a:cubicBezTo>
                <a:close/>
                <a:moveTo>
                  <a:pt x="4126028" y="361086"/>
                </a:moveTo>
                <a:lnTo>
                  <a:pt x="4126028" y="361087"/>
                </a:lnTo>
                <a:cubicBezTo>
                  <a:pt x="4135744" y="373470"/>
                  <a:pt x="4143150" y="386067"/>
                  <a:pt x="4148409" y="398873"/>
                </a:cubicBezTo>
                <a:lnTo>
                  <a:pt x="4157913" y="437908"/>
                </a:lnTo>
                <a:lnTo>
                  <a:pt x="4142221" y="519586"/>
                </a:lnTo>
                <a:lnTo>
                  <a:pt x="4142220" y="519587"/>
                </a:lnTo>
                <a:cubicBezTo>
                  <a:pt x="4133457" y="539590"/>
                  <a:pt x="4128075" y="559450"/>
                  <a:pt x="4127099" y="579573"/>
                </a:cubicBezTo>
                <a:lnTo>
                  <a:pt x="4127099" y="579574"/>
                </a:lnTo>
                <a:lnTo>
                  <a:pt x="4129066" y="610003"/>
                </a:lnTo>
                <a:lnTo>
                  <a:pt x="4138410" y="641130"/>
                </a:lnTo>
                <a:lnTo>
                  <a:pt x="4127099" y="579574"/>
                </a:lnTo>
                <a:lnTo>
                  <a:pt x="4142220" y="519588"/>
                </a:lnTo>
                <a:lnTo>
                  <a:pt x="4142221" y="519586"/>
                </a:lnTo>
                <a:lnTo>
                  <a:pt x="4155523" y="478158"/>
                </a:lnTo>
                <a:lnTo>
                  <a:pt x="4157913" y="437908"/>
                </a:lnTo>
                <a:lnTo>
                  <a:pt x="4157913" y="437907"/>
                </a:lnTo>
                <a:cubicBezTo>
                  <a:pt x="4155651" y="411475"/>
                  <a:pt x="4145460" y="385852"/>
                  <a:pt x="4126028" y="361086"/>
                </a:cubicBezTo>
                <a:close/>
                <a:moveTo>
                  <a:pt x="4140787" y="146291"/>
                </a:moveTo>
                <a:lnTo>
                  <a:pt x="4143220" y="155912"/>
                </a:lnTo>
                <a:lnTo>
                  <a:pt x="4139172" y="210585"/>
                </a:lnTo>
                <a:lnTo>
                  <a:pt x="4139172" y="210586"/>
                </a:lnTo>
                <a:cubicBezTo>
                  <a:pt x="4138220" y="217064"/>
                  <a:pt x="4136886" y="224874"/>
                  <a:pt x="4139554" y="230401"/>
                </a:cubicBezTo>
                <a:lnTo>
                  <a:pt x="4145911" y="265524"/>
                </a:lnTo>
                <a:lnTo>
                  <a:pt x="4130980" y="298220"/>
                </a:lnTo>
                <a:cubicBezTo>
                  <a:pt x="4123932" y="307650"/>
                  <a:pt x="4118312" y="317794"/>
                  <a:pt x="4116645" y="328367"/>
                </a:cubicBezTo>
                <a:lnTo>
                  <a:pt x="4116645" y="328368"/>
                </a:lnTo>
                <a:lnTo>
                  <a:pt x="4117425" y="344512"/>
                </a:lnTo>
                <a:lnTo>
                  <a:pt x="4126028" y="361085"/>
                </a:lnTo>
                <a:lnTo>
                  <a:pt x="4116645" y="328368"/>
                </a:lnTo>
                <a:lnTo>
                  <a:pt x="4130980" y="298221"/>
                </a:lnTo>
                <a:cubicBezTo>
                  <a:pt x="4139172" y="287362"/>
                  <a:pt x="4144316" y="276645"/>
                  <a:pt x="4145911" y="265525"/>
                </a:cubicBezTo>
                <a:lnTo>
                  <a:pt x="4145911" y="265524"/>
                </a:lnTo>
                <a:cubicBezTo>
                  <a:pt x="4147507" y="254403"/>
                  <a:pt x="4145554" y="242878"/>
                  <a:pt x="4139554" y="230400"/>
                </a:cubicBezTo>
                <a:lnTo>
                  <a:pt x="4139172" y="210586"/>
                </a:lnTo>
                <a:lnTo>
                  <a:pt x="4143220" y="155912"/>
                </a:lnTo>
                <a:lnTo>
                  <a:pt x="4143220" y="155911"/>
                </a:lnTo>
                <a:close/>
                <a:moveTo>
                  <a:pt x="0" y="0"/>
                </a:moveTo>
                <a:lnTo>
                  <a:pt x="4123005" y="0"/>
                </a:lnTo>
                <a:lnTo>
                  <a:pt x="4110977" y="20461"/>
                </a:lnTo>
                <a:cubicBezTo>
                  <a:pt x="4100119" y="35416"/>
                  <a:pt x="4094260" y="42559"/>
                  <a:pt x="4093355" y="50156"/>
                </a:cubicBezTo>
                <a:lnTo>
                  <a:pt x="4093356" y="50156"/>
                </a:lnTo>
                <a:lnTo>
                  <a:pt x="4093355" y="50157"/>
                </a:lnTo>
                <a:cubicBezTo>
                  <a:pt x="4092450" y="57753"/>
                  <a:pt x="4096499" y="65802"/>
                  <a:pt x="4105453" y="82566"/>
                </a:cubicBezTo>
                <a:cubicBezTo>
                  <a:pt x="4109835" y="90568"/>
                  <a:pt x="4112501" y="100474"/>
                  <a:pt x="4118979" y="106381"/>
                </a:cubicBezTo>
                <a:lnTo>
                  <a:pt x="4134873" y="127702"/>
                </a:lnTo>
                <a:lnTo>
                  <a:pt x="4118979" y="106380"/>
                </a:lnTo>
                <a:cubicBezTo>
                  <a:pt x="4112501" y="100473"/>
                  <a:pt x="4109835" y="90567"/>
                  <a:pt x="4105453" y="82565"/>
                </a:cubicBezTo>
                <a:cubicBezTo>
                  <a:pt x="4100976" y="74183"/>
                  <a:pt x="4097725" y="67980"/>
                  <a:pt x="4095707" y="62922"/>
                </a:cubicBezTo>
                <a:lnTo>
                  <a:pt x="4093356" y="50156"/>
                </a:lnTo>
                <a:lnTo>
                  <a:pt x="4098434" y="38069"/>
                </a:lnTo>
                <a:cubicBezTo>
                  <a:pt x="4101369" y="33464"/>
                  <a:pt x="4105548" y="27939"/>
                  <a:pt x="4110977" y="20462"/>
                </a:cubicBezTo>
                <a:lnTo>
                  <a:pt x="4123006" y="0"/>
                </a:lnTo>
                <a:lnTo>
                  <a:pt x="4569127" y="0"/>
                </a:lnTo>
                <a:lnTo>
                  <a:pt x="4572002" y="22365"/>
                </a:lnTo>
                <a:cubicBezTo>
                  <a:pt x="4572002" y="47894"/>
                  <a:pt x="4565907" y="73230"/>
                  <a:pt x="4563620" y="98949"/>
                </a:cubicBezTo>
                <a:cubicBezTo>
                  <a:pt x="4561716" y="118952"/>
                  <a:pt x="4562478" y="139337"/>
                  <a:pt x="4560192" y="159339"/>
                </a:cubicBezTo>
                <a:cubicBezTo>
                  <a:pt x="4558476" y="175724"/>
                  <a:pt x="4554096" y="191916"/>
                  <a:pt x="4550476" y="208109"/>
                </a:cubicBezTo>
                <a:cubicBezTo>
                  <a:pt x="4549142" y="214015"/>
                  <a:pt x="4543997" y="219921"/>
                  <a:pt x="4544759" y="225254"/>
                </a:cubicBezTo>
                <a:cubicBezTo>
                  <a:pt x="4552952" y="278215"/>
                  <a:pt x="4516375" y="316317"/>
                  <a:pt x="4500183" y="361086"/>
                </a:cubicBezTo>
                <a:cubicBezTo>
                  <a:pt x="4483035" y="408142"/>
                  <a:pt x="4456747" y="453673"/>
                  <a:pt x="4464557" y="506251"/>
                </a:cubicBezTo>
                <a:cubicBezTo>
                  <a:pt x="4469319" y="538066"/>
                  <a:pt x="4480369" y="568737"/>
                  <a:pt x="4487039" y="600362"/>
                </a:cubicBezTo>
                <a:cubicBezTo>
                  <a:pt x="4489325" y="611602"/>
                  <a:pt x="4488942" y="624175"/>
                  <a:pt x="4486656" y="635415"/>
                </a:cubicBezTo>
                <a:cubicBezTo>
                  <a:pt x="4476177" y="689709"/>
                  <a:pt x="4474653" y="743241"/>
                  <a:pt x="4491800" y="796585"/>
                </a:cubicBezTo>
                <a:cubicBezTo>
                  <a:pt x="4494658" y="805727"/>
                  <a:pt x="4497324" y="815443"/>
                  <a:pt x="4497324" y="824970"/>
                </a:cubicBezTo>
                <a:cubicBezTo>
                  <a:pt x="4497324" y="877167"/>
                  <a:pt x="4493324" y="928413"/>
                  <a:pt x="4474653" y="978327"/>
                </a:cubicBezTo>
                <a:cubicBezTo>
                  <a:pt x="4468367" y="995091"/>
                  <a:pt x="4472367" y="1015476"/>
                  <a:pt x="4470843" y="1033955"/>
                </a:cubicBezTo>
                <a:cubicBezTo>
                  <a:pt x="4469511" y="1051099"/>
                  <a:pt x="4468939" y="1068626"/>
                  <a:pt x="4464557" y="1085200"/>
                </a:cubicBezTo>
                <a:cubicBezTo>
                  <a:pt x="4458082" y="1109395"/>
                  <a:pt x="4457319" y="1131874"/>
                  <a:pt x="4463033" y="1156831"/>
                </a:cubicBezTo>
                <a:cubicBezTo>
                  <a:pt x="4468367" y="1180643"/>
                  <a:pt x="4465702" y="1206362"/>
                  <a:pt x="4465891" y="1231129"/>
                </a:cubicBezTo>
                <a:cubicBezTo>
                  <a:pt x="4466081" y="1258752"/>
                  <a:pt x="4466271" y="1286375"/>
                  <a:pt x="4465319" y="1313998"/>
                </a:cubicBezTo>
                <a:cubicBezTo>
                  <a:pt x="4464939" y="1325048"/>
                  <a:pt x="4457319" y="1337621"/>
                  <a:pt x="4460367" y="1346767"/>
                </a:cubicBezTo>
                <a:cubicBezTo>
                  <a:pt x="4470653" y="1376294"/>
                  <a:pt x="4458271" y="1405823"/>
                  <a:pt x="4463795" y="1435350"/>
                </a:cubicBezTo>
                <a:cubicBezTo>
                  <a:pt x="4466653" y="1449830"/>
                  <a:pt x="4458843" y="1466213"/>
                  <a:pt x="4458082" y="1481834"/>
                </a:cubicBezTo>
                <a:cubicBezTo>
                  <a:pt x="4456747" y="1507362"/>
                  <a:pt x="4457319" y="1532889"/>
                  <a:pt x="4456938" y="1558418"/>
                </a:cubicBezTo>
                <a:cubicBezTo>
                  <a:pt x="4456747" y="1566800"/>
                  <a:pt x="4455985" y="1574993"/>
                  <a:pt x="4455602" y="1583375"/>
                </a:cubicBezTo>
                <a:cubicBezTo>
                  <a:pt x="4455222" y="1590805"/>
                  <a:pt x="4453508" y="1598615"/>
                  <a:pt x="4454840" y="1605664"/>
                </a:cubicBezTo>
                <a:cubicBezTo>
                  <a:pt x="4459605" y="1631193"/>
                  <a:pt x="4467415" y="1656339"/>
                  <a:pt x="4470463" y="1682056"/>
                </a:cubicBezTo>
                <a:cubicBezTo>
                  <a:pt x="4473129" y="1704345"/>
                  <a:pt x="4469511" y="1727398"/>
                  <a:pt x="4471415" y="1749877"/>
                </a:cubicBezTo>
                <a:cubicBezTo>
                  <a:pt x="4474653" y="1789502"/>
                  <a:pt x="4480369" y="1829127"/>
                  <a:pt x="4483989" y="1868753"/>
                </a:cubicBezTo>
                <a:cubicBezTo>
                  <a:pt x="4484751" y="1877327"/>
                  <a:pt x="4479988" y="1886279"/>
                  <a:pt x="4479607" y="1895043"/>
                </a:cubicBezTo>
                <a:cubicBezTo>
                  <a:pt x="4478655" y="1922476"/>
                  <a:pt x="4478463" y="1949909"/>
                  <a:pt x="4477893" y="1977342"/>
                </a:cubicBezTo>
                <a:cubicBezTo>
                  <a:pt x="4477702" y="1992963"/>
                  <a:pt x="4478273" y="2008775"/>
                  <a:pt x="4476559" y="2024208"/>
                </a:cubicBezTo>
                <a:cubicBezTo>
                  <a:pt x="4474273" y="2044590"/>
                  <a:pt x="4470843" y="2063069"/>
                  <a:pt x="4485703" y="2082120"/>
                </a:cubicBezTo>
                <a:cubicBezTo>
                  <a:pt x="4508754" y="2111459"/>
                  <a:pt x="4499800" y="2148798"/>
                  <a:pt x="4505134" y="2182707"/>
                </a:cubicBezTo>
                <a:cubicBezTo>
                  <a:pt x="4506468" y="2191471"/>
                  <a:pt x="4506658" y="2200426"/>
                  <a:pt x="4508182" y="2209188"/>
                </a:cubicBezTo>
                <a:cubicBezTo>
                  <a:pt x="4511040" y="2225382"/>
                  <a:pt x="4514278" y="2241383"/>
                  <a:pt x="4517519" y="2257578"/>
                </a:cubicBezTo>
                <a:cubicBezTo>
                  <a:pt x="4518089" y="2260434"/>
                  <a:pt x="4518282" y="2263672"/>
                  <a:pt x="4519233" y="2266340"/>
                </a:cubicBezTo>
                <a:cubicBezTo>
                  <a:pt x="4527233" y="2290917"/>
                  <a:pt x="4536377" y="2315109"/>
                  <a:pt x="4542855" y="2340066"/>
                </a:cubicBezTo>
                <a:cubicBezTo>
                  <a:pt x="4546094" y="2352259"/>
                  <a:pt x="4546476" y="2365785"/>
                  <a:pt x="4544759" y="2378358"/>
                </a:cubicBezTo>
                <a:cubicBezTo>
                  <a:pt x="4539807" y="2415125"/>
                  <a:pt x="4537711" y="2451512"/>
                  <a:pt x="4544951" y="2488471"/>
                </a:cubicBezTo>
                <a:cubicBezTo>
                  <a:pt x="4547808" y="2503140"/>
                  <a:pt x="4543045" y="2519524"/>
                  <a:pt x="4541332" y="2535145"/>
                </a:cubicBezTo>
                <a:cubicBezTo>
                  <a:pt x="4536759" y="2572484"/>
                  <a:pt x="4531805" y="2609823"/>
                  <a:pt x="4527425" y="2647353"/>
                </a:cubicBezTo>
                <a:cubicBezTo>
                  <a:pt x="4524757" y="2670785"/>
                  <a:pt x="4523233" y="2694408"/>
                  <a:pt x="4520567" y="2717841"/>
                </a:cubicBezTo>
                <a:cubicBezTo>
                  <a:pt x="4517327" y="2744892"/>
                  <a:pt x="4512374" y="2771753"/>
                  <a:pt x="4509706" y="2798806"/>
                </a:cubicBezTo>
                <a:cubicBezTo>
                  <a:pt x="4506658" y="2829667"/>
                  <a:pt x="4506088" y="2860720"/>
                  <a:pt x="4502848" y="2891581"/>
                </a:cubicBezTo>
                <a:cubicBezTo>
                  <a:pt x="4496562" y="2947973"/>
                  <a:pt x="4489132" y="3004172"/>
                  <a:pt x="4482084" y="3060560"/>
                </a:cubicBezTo>
                <a:cubicBezTo>
                  <a:pt x="4475225" y="3115236"/>
                  <a:pt x="4469129" y="3169912"/>
                  <a:pt x="4460557" y="3224206"/>
                </a:cubicBezTo>
                <a:cubicBezTo>
                  <a:pt x="4456938" y="3247067"/>
                  <a:pt x="4447030" y="3268783"/>
                  <a:pt x="4441506" y="3291264"/>
                </a:cubicBezTo>
                <a:lnTo>
                  <a:pt x="4431807" y="3333748"/>
                </a:lnTo>
                <a:lnTo>
                  <a:pt x="4259554" y="3333748"/>
                </a:lnTo>
                <a:lnTo>
                  <a:pt x="0" y="333374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271" name="Group 10270">
            <a:extLst>
              <a:ext uri="{FF2B5EF4-FFF2-40B4-BE49-F238E27FC236}">
                <a16:creationId xmlns:a16="http://schemas.microsoft.com/office/drawing/2014/main" id="{7594B485-3656-43C7-AB7B-F237101E3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97286" y="-1"/>
            <a:ext cx="874716" cy="6858001"/>
            <a:chOff x="3697286" y="0"/>
            <a:chExt cx="874716" cy="6858001"/>
          </a:xfrm>
        </p:grpSpPr>
        <p:sp>
          <p:nvSpPr>
            <p:cNvPr id="10272" name="Freeform: Shape 10271">
              <a:extLst>
                <a:ext uri="{FF2B5EF4-FFF2-40B4-BE49-F238E27FC236}">
                  <a16:creationId xmlns:a16="http://schemas.microsoft.com/office/drawing/2014/main" id="{340822D1-9EEA-4ECF-9360-D9AF87950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3" y="2991643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algn="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273" name="Freeform: Shape 10272">
              <a:extLst>
                <a:ext uri="{FF2B5EF4-FFF2-40B4-BE49-F238E27FC236}">
                  <a16:creationId xmlns:a16="http://schemas.microsoft.com/office/drawing/2014/main" id="{DC292A62-7F34-4E30-BE04-48164A1DAF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3" y="2991643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66F149BE-3061-184E-0E2C-F10F3547D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5517" y="325875"/>
            <a:ext cx="7007725" cy="6058884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 avô paterno de Theodor </a:t>
            </a:r>
            <a:r>
              <a:rPr lang="pt-BR" sz="2600" dirty="0" err="1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Herzl</a:t>
            </a: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(1860-1904): Simon Loeb </a:t>
            </a:r>
            <a:r>
              <a:rPr lang="pt-BR" sz="2600" dirty="0" err="1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Herzl</a:t>
            </a: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(1797–1879)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Simon frequentava a sinagoga de </a:t>
            </a:r>
            <a:r>
              <a:rPr lang="pt-BR" sz="2600" dirty="0" err="1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Alkalai</a:t>
            </a: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em </a:t>
            </a:r>
            <a:r>
              <a:rPr lang="pt-BR" sz="2600" dirty="0" err="1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Semlin</a:t>
            </a: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e teve acesso às primeiras obras de </a:t>
            </a:r>
            <a:r>
              <a:rPr lang="pt-BR" sz="2600" dirty="0" err="1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Alkalay</a:t>
            </a: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Theodor </a:t>
            </a:r>
            <a:r>
              <a:rPr lang="pt-BR" sz="2600" dirty="0" err="1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Herzl</a:t>
            </a: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supostamente visitou a sinagoga de </a:t>
            </a:r>
            <a:r>
              <a:rPr lang="pt-BR" sz="2600" dirty="0" err="1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Senlin</a:t>
            </a: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com o avô. </a:t>
            </a:r>
          </a:p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“O Estado Judaico” (Theodor </a:t>
            </a:r>
            <a:r>
              <a:rPr lang="pt-BR" sz="2600" dirty="0" err="1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Herzl</a:t>
            </a: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): Ideias de </a:t>
            </a:r>
            <a:r>
              <a:rPr lang="pt-BR" sz="2600" dirty="0" err="1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Alkalay</a:t>
            </a:r>
            <a:r>
              <a:rPr lang="pt-BR" sz="2600" dirty="0">
                <a:solidFill>
                  <a:schemeClr val="bg1">
                    <a:alpha val="8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773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EA43D4-4B5D-07E8-8CC5-6CFDAD1E3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 descr="Foto em preto e branco de pessoas sentadas ao redor de uma mesa&#10;&#10;Descrição gerada automaticamente">
            <a:extLst>
              <a:ext uri="{FF2B5EF4-FFF2-40B4-BE49-F238E27FC236}">
                <a16:creationId xmlns:a16="http://schemas.microsoft.com/office/drawing/2014/main" id="{08E14A32-1DCB-C0B0-970F-769E0ED82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28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CBF0342-56F4-2025-C052-A21D50BA841F}"/>
              </a:ext>
            </a:extLst>
          </p:cNvPr>
          <p:cNvSpPr txBox="1"/>
          <p:nvPr/>
        </p:nvSpPr>
        <p:spPr>
          <a:xfrm>
            <a:off x="1142764" y="5748180"/>
            <a:ext cx="10182961" cy="7398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Pioneiros</a:t>
            </a:r>
            <a:r>
              <a:rPr lang="en-US" sz="3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do </a:t>
            </a:r>
            <a:r>
              <a:rPr lang="en-US" sz="3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Zionsmo</a:t>
            </a:r>
            <a:r>
              <a:rPr lang="en-US" sz="3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3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Retorno</a:t>
            </a:r>
            <a:r>
              <a:rPr lang="en-US" sz="3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dos </a:t>
            </a:r>
            <a:r>
              <a:rPr lang="en-US" sz="3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Judeus</a:t>
            </a:r>
            <a:r>
              <a:rPr lang="en-US" sz="3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à terra de Israel </a:t>
            </a:r>
          </a:p>
        </p:txBody>
      </p:sp>
      <p:pic>
        <p:nvPicPr>
          <p:cNvPr id="4" name="Espaço Reservado para Conteúdo 3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2ED22E8B-E821-F402-6A78-D462AAA2A4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54" b="-1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60220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3CA7E8-AE7A-A216-1E5D-E4628F227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Rabbi </a:t>
            </a:r>
            <a:r>
              <a:rPr lang="en-US" dirty="0" err="1">
                <a:solidFill>
                  <a:schemeClr val="bg1"/>
                </a:solidFill>
              </a:rPr>
              <a:t>Zvi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dirty="0" err="1">
                <a:solidFill>
                  <a:schemeClr val="bg1"/>
                </a:solidFill>
              </a:rPr>
              <a:t>Zwi</a:t>
            </a:r>
            <a:r>
              <a:rPr lang="en-US" dirty="0">
                <a:solidFill>
                  <a:schemeClr val="bg1"/>
                </a:solidFill>
              </a:rPr>
              <a:t>) Hirsch </a:t>
            </a:r>
            <a:r>
              <a:rPr lang="en-US" dirty="0" err="1">
                <a:solidFill>
                  <a:schemeClr val="bg1"/>
                </a:solidFill>
              </a:rPr>
              <a:t>Kalischer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EA4A4D66-F760-B5CA-D2DC-BD88399EA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6017" y="2196895"/>
            <a:ext cx="6523115" cy="3711571"/>
          </a:xfrm>
        </p:spPr>
        <p:txBody>
          <a:bodyPr>
            <a:noAutofit/>
          </a:bodyPr>
          <a:lstStyle/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Rabino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Ortodoxo</a:t>
            </a:r>
            <a:r>
              <a:rPr lang="en-US" sz="3200" dirty="0">
                <a:solidFill>
                  <a:schemeClr val="bg1"/>
                </a:solidFill>
              </a:rPr>
              <a:t> da </a:t>
            </a:r>
            <a:r>
              <a:rPr lang="en-US" sz="3200" dirty="0" err="1">
                <a:solidFill>
                  <a:schemeClr val="bg1"/>
                </a:solidFill>
              </a:rPr>
              <a:t>Alemanha</a:t>
            </a:r>
            <a:endParaRPr lang="en-US" sz="3200" dirty="0">
              <a:solidFill>
                <a:schemeClr val="bg1"/>
              </a:solidFill>
            </a:endParaRPr>
          </a:p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Derishat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Tzion</a:t>
            </a:r>
            <a:r>
              <a:rPr lang="en-US" sz="3200" dirty="0">
                <a:solidFill>
                  <a:schemeClr val="bg1"/>
                </a:solidFill>
              </a:rPr>
              <a:t> (1862)</a:t>
            </a:r>
          </a:p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Revista</a:t>
            </a:r>
            <a:r>
              <a:rPr lang="en-US" sz="3200" dirty="0">
                <a:solidFill>
                  <a:schemeClr val="bg1"/>
                </a:solidFill>
              </a:rPr>
              <a:t> mensal </a:t>
            </a:r>
            <a:r>
              <a:rPr lang="en-US" sz="3200" dirty="0" err="1">
                <a:solidFill>
                  <a:schemeClr val="bg1"/>
                </a:solidFill>
              </a:rPr>
              <a:t>em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hebraico</a:t>
            </a:r>
            <a:endParaRPr lang="en-US" sz="3200" dirty="0">
              <a:solidFill>
                <a:schemeClr val="bg1"/>
              </a:solidFill>
            </a:endParaRPr>
          </a:p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Literatura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rabínica</a:t>
            </a:r>
            <a:r>
              <a:rPr lang="en-US" sz="3200" dirty="0">
                <a:solidFill>
                  <a:schemeClr val="bg1"/>
                </a:solidFill>
              </a:rPr>
              <a:t>: A </a:t>
            </a:r>
            <a:r>
              <a:rPr lang="en-US" sz="3200" dirty="0" err="1">
                <a:solidFill>
                  <a:schemeClr val="bg1"/>
                </a:solidFill>
              </a:rPr>
              <a:t>salvação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prometida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pelos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profetas</a:t>
            </a:r>
            <a:r>
              <a:rPr lang="en-US" sz="3200" dirty="0">
                <a:solidFill>
                  <a:schemeClr val="bg1"/>
                </a:solidFill>
              </a:rPr>
              <a:t>, </a:t>
            </a:r>
            <a:r>
              <a:rPr lang="en-US" sz="3200" dirty="0" err="1">
                <a:solidFill>
                  <a:schemeClr val="bg1"/>
                </a:solidFill>
              </a:rPr>
              <a:t>só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pode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ocorrer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por</a:t>
            </a:r>
            <a:r>
              <a:rPr lang="en-US" sz="3200" dirty="0">
                <a:solidFill>
                  <a:schemeClr val="bg1"/>
                </a:solidFill>
              </a:rPr>
              <a:t> auto-</a:t>
            </a:r>
            <a:r>
              <a:rPr lang="en-US" sz="3200" dirty="0" err="1">
                <a:solidFill>
                  <a:schemeClr val="bg1"/>
                </a:solidFill>
              </a:rPr>
              <a:t>ajuda</a:t>
            </a:r>
            <a:endParaRPr lang="en-US" sz="3200" dirty="0">
              <a:solidFill>
                <a:schemeClr val="bg1"/>
              </a:solidFill>
            </a:endParaRPr>
          </a:p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Israel: Um lar para </a:t>
            </a:r>
            <a:r>
              <a:rPr lang="en-US" sz="3200" dirty="0" err="1">
                <a:solidFill>
                  <a:schemeClr val="bg1"/>
                </a:solidFill>
              </a:rPr>
              <a:t>os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judeus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sem-teto</a:t>
            </a:r>
            <a:r>
              <a:rPr lang="en-US" sz="3200" dirty="0">
                <a:solidFill>
                  <a:schemeClr val="bg1"/>
                </a:solidFill>
              </a:rPr>
              <a:t> da Europa Oriental</a:t>
            </a:r>
          </a:p>
        </p:txBody>
      </p:sp>
      <p:pic>
        <p:nvPicPr>
          <p:cNvPr id="4" name="Imagem 3" descr="Homem com caixa de papelão&#10;&#10;Descrição gerada automaticamente">
            <a:extLst>
              <a:ext uri="{FF2B5EF4-FFF2-40B4-BE49-F238E27FC236}">
                <a16:creationId xmlns:a16="http://schemas.microsoft.com/office/drawing/2014/main" id="{211D81E0-DD99-ADF4-4874-BA18A7E905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93"/>
          <a:stretch/>
        </p:blipFill>
        <p:spPr>
          <a:xfrm>
            <a:off x="7047259" y="369913"/>
            <a:ext cx="2784508" cy="278453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Uma imagem contendo edifício, ao ar livre, tijolo, frente&#10;&#10;Descrição gerada automaticamente">
            <a:extLst>
              <a:ext uri="{FF2B5EF4-FFF2-40B4-BE49-F238E27FC236}">
                <a16:creationId xmlns:a16="http://schemas.microsoft.com/office/drawing/2014/main" id="{772108DF-9333-4767-855B-354A206CD4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8" r="2669" b="-2"/>
          <a:stretch/>
        </p:blipFill>
        <p:spPr>
          <a:xfrm>
            <a:off x="8081273" y="3730267"/>
            <a:ext cx="3503416" cy="278453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019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3CA7E8-AE7A-A216-1E5D-E4628F227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1474" y="669925"/>
            <a:ext cx="5534526" cy="132556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Rabbi </a:t>
            </a:r>
            <a:r>
              <a:rPr lang="en-US" dirty="0" err="1">
                <a:solidFill>
                  <a:schemeClr val="bg1"/>
                </a:solidFill>
              </a:rPr>
              <a:t>Zvi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dirty="0" err="1">
                <a:solidFill>
                  <a:schemeClr val="bg1"/>
                </a:solidFill>
              </a:rPr>
              <a:t>Zwi</a:t>
            </a:r>
            <a:r>
              <a:rPr lang="en-US" dirty="0">
                <a:solidFill>
                  <a:schemeClr val="bg1"/>
                </a:solidFill>
              </a:rPr>
              <a:t>) Hirsch </a:t>
            </a:r>
            <a:r>
              <a:rPr lang="en-US" dirty="0" err="1">
                <a:solidFill>
                  <a:schemeClr val="bg1"/>
                </a:solidFill>
              </a:rPr>
              <a:t>Kalischer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spaço Reservado para Conteúdo 8">
            <a:extLst>
              <a:ext uri="{FF2B5EF4-FFF2-40B4-BE49-F238E27FC236}">
                <a16:creationId xmlns:a16="http://schemas.microsoft.com/office/drawing/2014/main" id="{EA4A4D66-F760-B5CA-D2DC-BD88399EA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668" y="2288833"/>
            <a:ext cx="6060935" cy="4176134"/>
          </a:xfrm>
        </p:spPr>
        <p:txBody>
          <a:bodyPr>
            <a:noAutofit/>
          </a:bodyPr>
          <a:lstStyle/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900" dirty="0" err="1">
                <a:solidFill>
                  <a:schemeClr val="bg1"/>
                </a:solidFill>
              </a:rPr>
              <a:t>Judeus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mendigos</a:t>
            </a:r>
            <a:r>
              <a:rPr lang="en-US" sz="2900" dirty="0">
                <a:solidFill>
                  <a:schemeClr val="bg1"/>
                </a:solidFill>
              </a:rPr>
              <a:t> da Europa </a:t>
            </a:r>
            <a:r>
              <a:rPr lang="en-US" sz="2900" dirty="0" err="1">
                <a:solidFill>
                  <a:schemeClr val="bg1"/>
                </a:solidFill>
              </a:rPr>
              <a:t>podem</a:t>
            </a:r>
            <a:r>
              <a:rPr lang="en-US" sz="2900" dirty="0">
                <a:solidFill>
                  <a:schemeClr val="bg1"/>
                </a:solidFill>
              </a:rPr>
              <a:t> se </a:t>
            </a:r>
            <a:r>
              <a:rPr lang="en-US" sz="2900" dirty="0" err="1">
                <a:solidFill>
                  <a:schemeClr val="bg1"/>
                </a:solidFill>
              </a:rPr>
              <a:t>sustentar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através</a:t>
            </a:r>
            <a:r>
              <a:rPr lang="en-US" sz="2900" dirty="0">
                <a:solidFill>
                  <a:schemeClr val="bg1"/>
                </a:solidFill>
              </a:rPr>
              <a:t> da </a:t>
            </a:r>
            <a:r>
              <a:rPr lang="en-US" sz="2900" dirty="0" err="1">
                <a:solidFill>
                  <a:schemeClr val="bg1"/>
                </a:solidFill>
              </a:rPr>
              <a:t>agricultura</a:t>
            </a:r>
            <a:r>
              <a:rPr lang="en-US" sz="2900" dirty="0">
                <a:solidFill>
                  <a:schemeClr val="bg1"/>
                </a:solidFill>
              </a:rPr>
              <a:t>.</a:t>
            </a:r>
          </a:p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900" dirty="0">
                <a:solidFill>
                  <a:schemeClr val="bg1"/>
                </a:solidFill>
              </a:rPr>
              <a:t>Fundo de </a:t>
            </a:r>
            <a:r>
              <a:rPr lang="en-US" sz="2900" dirty="0" err="1">
                <a:solidFill>
                  <a:schemeClr val="bg1"/>
                </a:solidFill>
              </a:rPr>
              <a:t>Arrecadação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</a:p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900" dirty="0" err="1">
                <a:solidFill>
                  <a:schemeClr val="bg1"/>
                </a:solidFill>
              </a:rPr>
              <a:t>Comprar</a:t>
            </a:r>
            <a:r>
              <a:rPr lang="en-US" sz="2900" dirty="0">
                <a:solidFill>
                  <a:schemeClr val="bg1"/>
                </a:solidFill>
              </a:rPr>
              <a:t> e cultivar </a:t>
            </a:r>
            <a:r>
              <a:rPr lang="en-US" sz="2900" dirty="0" err="1">
                <a:solidFill>
                  <a:schemeClr val="bg1"/>
                </a:solidFill>
              </a:rPr>
              <a:t>terras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em</a:t>
            </a:r>
            <a:r>
              <a:rPr lang="en-US" sz="2900" dirty="0">
                <a:solidFill>
                  <a:schemeClr val="bg1"/>
                </a:solidFill>
              </a:rPr>
              <a:t> Israel</a:t>
            </a:r>
          </a:p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900" dirty="0" err="1">
                <a:solidFill>
                  <a:schemeClr val="bg1"/>
                </a:solidFill>
              </a:rPr>
              <a:t>Fundar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uma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escola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agrícola</a:t>
            </a:r>
            <a:r>
              <a:rPr lang="en-US" sz="2900" dirty="0">
                <a:solidFill>
                  <a:schemeClr val="bg1"/>
                </a:solidFill>
              </a:rPr>
              <a:t>.</a:t>
            </a:r>
          </a:p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900" dirty="0" err="1">
                <a:solidFill>
                  <a:schemeClr val="bg1"/>
                </a:solidFill>
              </a:rPr>
              <a:t>Formar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uma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guarda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militar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  <a:r>
              <a:rPr lang="en-US" sz="2900" dirty="0" err="1">
                <a:solidFill>
                  <a:schemeClr val="bg1"/>
                </a:solidFill>
              </a:rPr>
              <a:t>judaica</a:t>
            </a:r>
            <a:r>
              <a:rPr lang="en-US" sz="2900" dirty="0">
                <a:solidFill>
                  <a:schemeClr val="bg1"/>
                </a:solidFill>
              </a:rPr>
              <a:t> </a:t>
            </a:r>
          </a:p>
          <a:p>
            <a:pPr marL="28575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900" b="1" dirty="0" err="1">
                <a:solidFill>
                  <a:schemeClr val="bg1"/>
                </a:solidFill>
              </a:rPr>
              <a:t>Observância</a:t>
            </a:r>
            <a:r>
              <a:rPr lang="en-US" sz="2900" b="1" dirty="0">
                <a:solidFill>
                  <a:schemeClr val="bg1"/>
                </a:solidFill>
              </a:rPr>
              <a:t> de </a:t>
            </a:r>
            <a:r>
              <a:rPr lang="en-US" sz="2900" b="1" dirty="0" err="1">
                <a:solidFill>
                  <a:schemeClr val="bg1"/>
                </a:solidFill>
              </a:rPr>
              <a:t>sacrifícios</a:t>
            </a:r>
            <a:r>
              <a:rPr lang="en-US" sz="2900" b="1" dirty="0">
                <a:solidFill>
                  <a:schemeClr val="bg1"/>
                </a:solidFill>
              </a:rPr>
              <a:t> </a:t>
            </a:r>
            <a:r>
              <a:rPr lang="en-US" sz="2900" b="1" dirty="0" err="1">
                <a:solidFill>
                  <a:schemeClr val="bg1"/>
                </a:solidFill>
              </a:rPr>
              <a:t>em</a:t>
            </a:r>
            <a:r>
              <a:rPr lang="en-US" sz="2900" b="1" dirty="0">
                <a:solidFill>
                  <a:schemeClr val="bg1"/>
                </a:solidFill>
              </a:rPr>
              <a:t> </a:t>
            </a:r>
            <a:r>
              <a:rPr lang="en-US" sz="2900" b="1" dirty="0" err="1">
                <a:solidFill>
                  <a:schemeClr val="bg1"/>
                </a:solidFill>
              </a:rPr>
              <a:t>Jerusalém</a:t>
            </a:r>
            <a:endParaRPr lang="en-US" sz="2900" b="1" dirty="0">
              <a:solidFill>
                <a:schemeClr val="bg1"/>
              </a:solidFill>
            </a:endParaRPr>
          </a:p>
        </p:txBody>
      </p:sp>
      <p:pic>
        <p:nvPicPr>
          <p:cNvPr id="4" name="Imagem 3" descr="Homem com caixa de papelão&#10;&#10;Descrição gerada automaticamente">
            <a:extLst>
              <a:ext uri="{FF2B5EF4-FFF2-40B4-BE49-F238E27FC236}">
                <a16:creationId xmlns:a16="http://schemas.microsoft.com/office/drawing/2014/main" id="{211D81E0-DD99-ADF4-4874-BA18A7E905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5" r="1" b="46183"/>
          <a:stretch/>
        </p:blipFill>
        <p:spPr>
          <a:xfrm>
            <a:off x="6645193" y="664300"/>
            <a:ext cx="3588640" cy="2195758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 descr="Uma imagem contendo edifício, ao ar livre, tijolo, frente&#10;&#10;Descrição gerada automaticamente">
            <a:extLst>
              <a:ext uri="{FF2B5EF4-FFF2-40B4-BE49-F238E27FC236}">
                <a16:creationId xmlns:a16="http://schemas.microsoft.com/office/drawing/2014/main" id="{772108DF-9333-4767-855B-354A206CD4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8" r="-1" b="7742"/>
          <a:stretch/>
        </p:blipFill>
        <p:spPr>
          <a:xfrm>
            <a:off x="8038661" y="4046541"/>
            <a:ext cx="3588640" cy="2151984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87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4724922-DD30-2934-3AD8-73259E4D97B3}"/>
              </a:ext>
            </a:extLst>
          </p:cNvPr>
          <p:cNvSpPr txBox="1"/>
          <p:nvPr/>
        </p:nvSpPr>
        <p:spPr>
          <a:xfrm>
            <a:off x="7207313" y="6086483"/>
            <a:ext cx="4787872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kern="1200" dirty="0" err="1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Rabino</a:t>
            </a:r>
            <a:r>
              <a:rPr lang="en-US" sz="2400" kern="120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Yehuda Chai (1798-1878)</a:t>
            </a:r>
            <a:endParaRPr lang="en-US" sz="2400" kern="1200" dirty="0">
              <a:solidFill>
                <a:schemeClr val="tx1">
                  <a:lumMod val="85000"/>
                  <a:lumOff val="1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Imagem 8" descr="Homem com caixa de papelão&#10;&#10;Descrição gerada automaticamente">
            <a:extLst>
              <a:ext uri="{FF2B5EF4-FFF2-40B4-BE49-F238E27FC236}">
                <a16:creationId xmlns:a16="http://schemas.microsoft.com/office/drawing/2014/main" id="{B07CFFFE-FF78-F07B-DBD2-57C3FE8BAB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" t="-9044" r="20026" b="12826"/>
          <a:stretch/>
        </p:blipFill>
        <p:spPr>
          <a:xfrm>
            <a:off x="26499" y="-612000"/>
            <a:ext cx="3695699" cy="6516000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D9C0365-8740-EECF-1B26-42199CA40F74}"/>
              </a:ext>
            </a:extLst>
          </p:cNvPr>
          <p:cNvSpPr txBox="1"/>
          <p:nvPr/>
        </p:nvSpPr>
        <p:spPr>
          <a:xfrm>
            <a:off x="52165" y="6231383"/>
            <a:ext cx="5054403" cy="5412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500" dirty="0" err="1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Rabino</a:t>
            </a:r>
            <a:r>
              <a:rPr lang="en-US" sz="2500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5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Zvi</a:t>
            </a:r>
            <a:r>
              <a:rPr lang="en-US" sz="2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5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Kalischer</a:t>
            </a:r>
            <a:r>
              <a:rPr lang="en-US" sz="2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(1795-1874)</a:t>
            </a:r>
          </a:p>
        </p:txBody>
      </p:sp>
      <p:pic>
        <p:nvPicPr>
          <p:cNvPr id="15" name="Imagem 14" descr="Tela de celular com publicação numa rede social&#10;&#10;Descrição gerada automaticamente com confiança média">
            <a:extLst>
              <a:ext uri="{FF2B5EF4-FFF2-40B4-BE49-F238E27FC236}">
                <a16:creationId xmlns:a16="http://schemas.microsoft.com/office/drawing/2014/main" id="{DD2A5363-F630-F233-C529-B35E29394A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553" r="2" b="24368"/>
          <a:stretch/>
        </p:blipFill>
        <p:spPr>
          <a:xfrm>
            <a:off x="8580467" y="-396000"/>
            <a:ext cx="3611533" cy="644400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82816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06" y="5597879"/>
            <a:ext cx="510200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38F111-6BAC-AD64-F5EF-F84B73C57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2843" y="599876"/>
            <a:ext cx="6834110" cy="5493943"/>
          </a:xfrm>
        </p:spPr>
        <p:txBody>
          <a:bodyPr anchor="ctr">
            <a:noAutofit/>
          </a:bodyPr>
          <a:lstStyle/>
          <a:p>
            <a:r>
              <a:rPr lang="pt-BR" sz="3100" dirty="0">
                <a:solidFill>
                  <a:schemeClr val="bg1"/>
                </a:solidFill>
              </a:rPr>
              <a:t>Nasceu em </a:t>
            </a:r>
            <a:r>
              <a:rPr lang="pt-BR" sz="3100" dirty="0" err="1">
                <a:solidFill>
                  <a:schemeClr val="bg1"/>
                </a:solidFill>
              </a:rPr>
              <a:t>Saraievo</a:t>
            </a:r>
            <a:r>
              <a:rPr lang="pt-BR" sz="3100" dirty="0">
                <a:solidFill>
                  <a:schemeClr val="bg1"/>
                </a:solidFill>
              </a:rPr>
              <a:t> em 1798.</a:t>
            </a:r>
          </a:p>
          <a:p>
            <a:r>
              <a:rPr lang="pt-BR" sz="3100" dirty="0" err="1">
                <a:solidFill>
                  <a:schemeClr val="bg1"/>
                </a:solidFill>
              </a:rPr>
              <a:t>Sefaradita</a:t>
            </a:r>
            <a:r>
              <a:rPr lang="pt-BR" sz="3100" dirty="0">
                <a:solidFill>
                  <a:schemeClr val="bg1"/>
                </a:solidFill>
              </a:rPr>
              <a:t>.</a:t>
            </a:r>
          </a:p>
          <a:p>
            <a:r>
              <a:rPr lang="pt-BR" sz="3100" dirty="0">
                <a:solidFill>
                  <a:schemeClr val="bg1"/>
                </a:solidFill>
              </a:rPr>
              <a:t>Passou a infância estudando em Israel, onde aprendeu a Cabala. </a:t>
            </a:r>
          </a:p>
          <a:p>
            <a:r>
              <a:rPr lang="pt-BR" sz="3100" dirty="0">
                <a:solidFill>
                  <a:schemeClr val="bg1"/>
                </a:solidFill>
              </a:rPr>
              <a:t>Em 1825 tornou-se rabino de </a:t>
            </a:r>
            <a:r>
              <a:rPr lang="pt-BR" sz="3100" dirty="0" err="1">
                <a:solidFill>
                  <a:schemeClr val="bg1"/>
                </a:solidFill>
              </a:rPr>
              <a:t>Semlin</a:t>
            </a:r>
            <a:r>
              <a:rPr lang="pt-BR" sz="3100" dirty="0">
                <a:solidFill>
                  <a:schemeClr val="bg1"/>
                </a:solidFill>
              </a:rPr>
              <a:t>, na época capital da Sérvia. </a:t>
            </a:r>
          </a:p>
          <a:p>
            <a:r>
              <a:rPr lang="pt-BR" sz="3100" dirty="0">
                <a:solidFill>
                  <a:schemeClr val="bg1"/>
                </a:solidFill>
              </a:rPr>
              <a:t>A Guerra da Independência da Grécia e as rebelião contra o domínio turco nos Balcãs. </a:t>
            </a:r>
          </a:p>
          <a:p>
            <a:r>
              <a:rPr lang="pt-BR" sz="3100" dirty="0">
                <a:solidFill>
                  <a:schemeClr val="bg1"/>
                </a:solidFill>
              </a:rPr>
              <a:t>Rabino </a:t>
            </a:r>
            <a:r>
              <a:rPr lang="pt-BR" sz="3100" dirty="0" err="1">
                <a:solidFill>
                  <a:schemeClr val="bg1"/>
                </a:solidFill>
              </a:rPr>
              <a:t>Alkalai</a:t>
            </a:r>
            <a:r>
              <a:rPr lang="pt-BR" sz="3100" dirty="0">
                <a:solidFill>
                  <a:schemeClr val="bg1"/>
                </a:solidFill>
              </a:rPr>
              <a:t> percebeu era o momento dos judeus retornarem para Israel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Foto em preto e branco de homens&#10;&#10;Descrição gerada automaticamente">
            <a:extLst>
              <a:ext uri="{FF2B5EF4-FFF2-40B4-BE49-F238E27FC236}">
                <a16:creationId xmlns:a16="http://schemas.microsoft.com/office/drawing/2014/main" id="{6A3DE397-068D-658E-D1CE-94F26F3FC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548" y="599876"/>
            <a:ext cx="3744653" cy="4760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443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Rectangle 224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Imagem 5" descr="Uma imagem contendo edifício, ao ar livre, frente, mesa&#10;&#10;Descrição gerada automaticamente">
            <a:extLst>
              <a:ext uri="{FF2B5EF4-FFF2-40B4-BE49-F238E27FC236}">
                <a16:creationId xmlns:a16="http://schemas.microsoft.com/office/drawing/2014/main" id="{7BF2F87A-35E7-F382-3BCF-77C8091C16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70" b="1917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531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Imagem 7" descr="Rua com carros estacionados e placa&#10;&#10;Descrição gerada automaticamente com confiança média">
            <a:extLst>
              <a:ext uri="{FF2B5EF4-FFF2-40B4-BE49-F238E27FC236}">
                <a16:creationId xmlns:a16="http://schemas.microsoft.com/office/drawing/2014/main" id="{98E0DD8A-72E9-A750-F356-7CCDDE7DD1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3" b="300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659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F892E19-92E7-4BB2-8C3F-DBDFE8D9D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1E493D3-31D9-4B80-9798-EEA082E12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62E6AA4D-EC17-45B5-B621-DF0FD91FD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D56F11D0-7966-41FE-AAB9-EC0C54F11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86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EDE579A-0A12-4A10-85D4-A8DA1663B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15CA79E3-BA58-419A-8541-7498AC2633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22" name="Freeform: Shape 21">
                  <a:extLst>
                    <a:ext uri="{FF2B5EF4-FFF2-40B4-BE49-F238E27FC236}">
                      <a16:creationId xmlns:a16="http://schemas.microsoft.com/office/drawing/2014/main" id="{2348C622-BC44-4959-B64E-427015FD1F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Freeform: Shape 22">
                  <a:extLst>
                    <a:ext uri="{FF2B5EF4-FFF2-40B4-BE49-F238E27FC236}">
                      <a16:creationId xmlns:a16="http://schemas.microsoft.com/office/drawing/2014/main" id="{F8841A98-AA1D-4F65-A368-EF31110B07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E6609F08-9B2C-4879-AC68-E3E537BED7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6910EFC9-D70D-42FD-BCCD-AB1F710BFD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83BEF371-1E22-4C4F-A62F-AC6B92CAE0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5BEBA3-9832-4D60-7231-1F7D0DE803B6}"/>
              </a:ext>
            </a:extLst>
          </p:cNvPr>
          <p:cNvSpPr txBox="1"/>
          <p:nvPr/>
        </p:nvSpPr>
        <p:spPr>
          <a:xfrm>
            <a:off x="401054" y="1641752"/>
            <a:ext cx="3305754" cy="38286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pt-BR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 vinda do Messias e a redenção dos judeus requerem o retorno à Terra Prometida.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47A2A51-B712-DC93-4D6D-FB0D550DA157}"/>
              </a:ext>
            </a:extLst>
          </p:cNvPr>
          <p:cNvSpPr txBox="1"/>
          <p:nvPr/>
        </p:nvSpPr>
        <p:spPr>
          <a:xfrm>
            <a:off x="4732421" y="561475"/>
            <a:ext cx="7058526" cy="5791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285750" indent="-2286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Visão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cabalística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:  1840 era o “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Ano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da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Redenção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”: </a:t>
            </a:r>
          </a:p>
          <a:p>
            <a:pPr marL="285750" indent="-2286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Ano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da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Redenção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: "um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século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,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deste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dia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até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1939". </a:t>
            </a:r>
          </a:p>
          <a:p>
            <a:pPr marL="285750" indent="-2286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Próximo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“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Ano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da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Redenção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"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inicia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em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1940,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entretanto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:</a:t>
            </a:r>
          </a:p>
          <a:p>
            <a:pPr marL="742950" lvl="1" indent="-2286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Com de “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grande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dificuldade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”,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quando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"com um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grande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derramamento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de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sengue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ira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reunirá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os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nossos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dispersos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". </a:t>
            </a:r>
          </a:p>
          <a:p>
            <a:pPr marL="742950" lvl="1" indent="-2286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O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retorno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à Terra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Prometida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ocorrerá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em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circunstâncias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muito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mais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3000" dirty="0" err="1">
                <a:solidFill>
                  <a:schemeClr val="tx1">
                    <a:alpha val="80000"/>
                  </a:schemeClr>
                </a:solidFill>
              </a:rPr>
              <a:t>duras</a:t>
            </a:r>
            <a:r>
              <a:rPr lang="en-US" sz="3000" dirty="0">
                <a:solidFill>
                  <a:schemeClr val="tx1">
                    <a:alpha val="8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815809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999F3E-BE84-B730-E2C3-B9C437BEFA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900" y="1587185"/>
            <a:ext cx="11576518" cy="4841021"/>
          </a:xfrm>
        </p:spPr>
        <p:txBody>
          <a:bodyPr>
            <a:no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pt-BR" sz="27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Shema</a:t>
            </a:r>
            <a:r>
              <a:rPr lang="pt-BR" sz="27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27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Yisrael</a:t>
            </a:r>
            <a:r>
              <a:rPr lang="pt-BR" sz="27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(1861, 1862)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pt-BR" sz="27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Prenuncio de Boas Coisas (1857)  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pt-BR" sz="27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Shalom</a:t>
            </a:r>
            <a:r>
              <a:rPr lang="pt-BR" sz="27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Yerushalayim (1840).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pt-BR" sz="27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Darke</a:t>
            </a:r>
            <a:r>
              <a:rPr lang="pt-BR" sz="27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Noam (Caminhos Agradáveis, 1835). 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pt-BR" sz="27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Mincḥat</a:t>
            </a:r>
            <a:r>
              <a:rPr lang="pt-BR" sz="27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BR" sz="2700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Yehudah</a:t>
            </a:r>
            <a:r>
              <a:rPr lang="pt-BR" sz="27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(Oferenda de Judá, 1843).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pt-BR" sz="270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Aos 76 anos, mudou-se para Jerusalém com sua esposa. 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pt-BR" sz="27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Antigo Cemitério Judaico do Monte das Oliveiras.</a:t>
            </a:r>
          </a:p>
          <a:p>
            <a:pPr algn="just"/>
            <a:endParaRPr lang="pt-BR" dirty="0">
              <a:solidFill>
                <a:schemeClr val="bg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just"/>
            <a:endParaRPr lang="pt-BR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Imagem 7" descr="Texto, Carta&#10;&#10;Descrição gerada automaticamente">
            <a:extLst>
              <a:ext uri="{FF2B5EF4-FFF2-40B4-BE49-F238E27FC236}">
                <a16:creationId xmlns:a16="http://schemas.microsoft.com/office/drawing/2014/main" id="{0387BD48-C1F3-F4A4-AF98-5030A1349B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074" y="-1"/>
            <a:ext cx="4660344" cy="3490759"/>
          </a:xfrm>
          <a:prstGeom prst="rect">
            <a:avLst/>
          </a:prstGeom>
        </p:spPr>
      </p:pic>
      <p:sp>
        <p:nvSpPr>
          <p:cNvPr id="11" name="Espaço Reservado para Conteúdo 2">
            <a:extLst>
              <a:ext uri="{FF2B5EF4-FFF2-40B4-BE49-F238E27FC236}">
                <a16:creationId xmlns:a16="http://schemas.microsoft.com/office/drawing/2014/main" id="{CCE28811-F2D9-960D-E7A5-4238F0AE6194}"/>
              </a:ext>
            </a:extLst>
          </p:cNvPr>
          <p:cNvSpPr txBox="1">
            <a:spLocks/>
          </p:cNvSpPr>
          <p:nvPr/>
        </p:nvSpPr>
        <p:spPr>
          <a:xfrm>
            <a:off x="473354" y="3918140"/>
            <a:ext cx="7054477" cy="123145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endParaRPr lang="pt-BR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B621125-9145-E797-8E17-B6FBA44ECC3E}"/>
              </a:ext>
            </a:extLst>
          </p:cNvPr>
          <p:cNvSpPr txBox="1"/>
          <p:nvPr/>
        </p:nvSpPr>
        <p:spPr>
          <a:xfrm>
            <a:off x="473354" y="429794"/>
            <a:ext cx="58533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</a:rPr>
              <a:t>Livros do Rabino </a:t>
            </a:r>
            <a:r>
              <a:rPr lang="pt-BR" sz="4400" dirty="0" err="1">
                <a:solidFill>
                  <a:schemeClr val="bg1"/>
                </a:solidFill>
              </a:rPr>
              <a:t>Alkalai</a:t>
            </a:r>
            <a:r>
              <a:rPr lang="pt-BR" sz="4400" dirty="0">
                <a:solidFill>
                  <a:schemeClr val="bg1"/>
                </a:solidFill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41342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6C2B8C-3A9F-0548-2322-ACAC3745B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716" y="448658"/>
            <a:ext cx="595162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Raglei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Mevasser</a:t>
            </a:r>
            <a:r>
              <a:rPr lang="en-US" sz="4000" dirty="0">
                <a:solidFill>
                  <a:schemeClr val="bg1"/>
                </a:solidFill>
              </a:rPr>
              <a:t> (1865)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E29A8BC5-C629-A705-3F02-5A488484709F}"/>
              </a:ext>
            </a:extLst>
          </p:cNvPr>
          <p:cNvSpPr txBox="1"/>
          <p:nvPr/>
        </p:nvSpPr>
        <p:spPr>
          <a:xfrm>
            <a:off x="272716" y="1909192"/>
            <a:ext cx="8133347" cy="36477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3300" dirty="0">
                <a:solidFill>
                  <a:schemeClr val="bg1"/>
                </a:solidFill>
              </a:rPr>
              <a:t>"A </a:t>
            </a:r>
            <a:r>
              <a:rPr lang="en-US" sz="3300" dirty="0" err="1">
                <a:solidFill>
                  <a:schemeClr val="bg1"/>
                </a:solidFill>
              </a:rPr>
              <a:t>salvação</a:t>
            </a:r>
            <a:r>
              <a:rPr lang="en-US" sz="3300" dirty="0">
                <a:solidFill>
                  <a:schemeClr val="bg1"/>
                </a:solidFill>
              </a:rPr>
              <a:t> de Israel </a:t>
            </a:r>
            <a:r>
              <a:rPr lang="en-US" sz="3300" dirty="0" err="1">
                <a:solidFill>
                  <a:schemeClr val="bg1"/>
                </a:solidFill>
              </a:rPr>
              <a:t>está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em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dirigir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aos</a:t>
            </a:r>
            <a:r>
              <a:rPr lang="en-US" sz="3300" dirty="0">
                <a:solidFill>
                  <a:schemeClr val="bg1"/>
                </a:solidFill>
              </a:rPr>
              <a:t> reis da terra um </a:t>
            </a:r>
            <a:r>
              <a:rPr lang="en-US" sz="3300" dirty="0" err="1">
                <a:solidFill>
                  <a:schemeClr val="bg1"/>
                </a:solidFill>
              </a:rPr>
              <a:t>pedido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geral</a:t>
            </a:r>
            <a:r>
              <a:rPr lang="en-US" sz="3300" dirty="0">
                <a:solidFill>
                  <a:schemeClr val="bg1"/>
                </a:solidFill>
              </a:rPr>
              <a:t> para o </a:t>
            </a:r>
            <a:r>
              <a:rPr lang="en-US" sz="3300" dirty="0" err="1">
                <a:solidFill>
                  <a:schemeClr val="bg1"/>
                </a:solidFill>
              </a:rPr>
              <a:t>bem-estar</a:t>
            </a:r>
            <a:r>
              <a:rPr lang="en-US" sz="3300" dirty="0">
                <a:solidFill>
                  <a:schemeClr val="bg1"/>
                </a:solidFill>
              </a:rPr>
              <a:t> de </a:t>
            </a:r>
            <a:r>
              <a:rPr lang="en-US" sz="3300" dirty="0" err="1">
                <a:solidFill>
                  <a:schemeClr val="bg1"/>
                </a:solidFill>
              </a:rPr>
              <a:t>nossa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nação</a:t>
            </a:r>
            <a:r>
              <a:rPr lang="en-US" sz="3300" dirty="0">
                <a:solidFill>
                  <a:schemeClr val="bg1"/>
                </a:solidFill>
              </a:rPr>
              <a:t> e de </a:t>
            </a:r>
            <a:r>
              <a:rPr lang="en-US" sz="3300" dirty="0" err="1">
                <a:solidFill>
                  <a:schemeClr val="bg1"/>
                </a:solidFill>
              </a:rPr>
              <a:t>nossas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cidades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sagradas</a:t>
            </a:r>
            <a:r>
              <a:rPr lang="en-US" sz="3300" dirty="0">
                <a:solidFill>
                  <a:schemeClr val="bg1"/>
                </a:solidFill>
              </a:rPr>
              <a:t>, e para </a:t>
            </a:r>
            <a:r>
              <a:rPr lang="en-US" sz="3300" dirty="0" err="1">
                <a:solidFill>
                  <a:schemeClr val="bg1"/>
                </a:solidFill>
              </a:rPr>
              <a:t>nosso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retorno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em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arrependimento</a:t>
            </a:r>
            <a:r>
              <a:rPr lang="en-US" sz="3300" dirty="0">
                <a:solidFill>
                  <a:schemeClr val="bg1"/>
                </a:solidFill>
              </a:rPr>
              <a:t> à casa de </a:t>
            </a:r>
            <a:r>
              <a:rPr lang="en-US" sz="3300" dirty="0" err="1">
                <a:solidFill>
                  <a:schemeClr val="bg1"/>
                </a:solidFill>
              </a:rPr>
              <a:t>nossa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mãe</a:t>
            </a:r>
            <a:r>
              <a:rPr lang="en-US" sz="3300" dirty="0">
                <a:solidFill>
                  <a:schemeClr val="bg1"/>
                </a:solidFill>
              </a:rPr>
              <a:t>... a </a:t>
            </a:r>
            <a:r>
              <a:rPr lang="en-US" sz="3300" dirty="0" err="1">
                <a:solidFill>
                  <a:schemeClr val="bg1"/>
                </a:solidFill>
              </a:rPr>
              <a:t>salvação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virá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rapidamente</a:t>
            </a:r>
            <a:r>
              <a:rPr lang="en-US" sz="3300" dirty="0">
                <a:solidFill>
                  <a:schemeClr val="bg1"/>
                </a:solidFill>
              </a:rPr>
              <a:t> </a:t>
            </a:r>
            <a:r>
              <a:rPr lang="en-US" sz="3300" dirty="0" err="1">
                <a:solidFill>
                  <a:schemeClr val="bg1"/>
                </a:solidFill>
              </a:rPr>
              <a:t>atraves</a:t>
            </a:r>
            <a:r>
              <a:rPr lang="en-US" sz="3300" dirty="0">
                <a:solidFill>
                  <a:schemeClr val="bg1"/>
                </a:solidFill>
              </a:rPr>
              <a:t> dos reis da terra."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6" descr="Texto, Carta&#10;&#10;Descrição gerada automaticamente">
            <a:extLst>
              <a:ext uri="{FF2B5EF4-FFF2-40B4-BE49-F238E27FC236}">
                <a16:creationId xmlns:a16="http://schemas.microsoft.com/office/drawing/2014/main" id="{61AAA244-8DDC-95DD-9B36-B452F099F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0852" y="1058780"/>
            <a:ext cx="3058431" cy="507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960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66C2B8C-3A9F-0548-2322-ACAC3745B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95" y="368547"/>
            <a:ext cx="5448298" cy="138310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effectLst/>
              </a:rPr>
              <a:t>Goral la-Adonai (1857)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E05351-315A-4BA9-A90A-FE5C94952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851222"/>
            <a:ext cx="54482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E29A8BC5-C629-A705-3F02-5A488484709F}"/>
              </a:ext>
            </a:extLst>
          </p:cNvPr>
          <p:cNvSpPr txBox="1"/>
          <p:nvPr/>
        </p:nvSpPr>
        <p:spPr>
          <a:xfrm>
            <a:off x="513349" y="2120203"/>
            <a:ext cx="6438460" cy="42696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700" dirty="0" err="1">
                <a:solidFill>
                  <a:schemeClr val="bg1"/>
                </a:solidFill>
              </a:rPr>
              <a:t>Publicada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em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Viena</a:t>
            </a:r>
            <a:endParaRPr lang="en-US" sz="27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700" dirty="0" err="1">
                <a:solidFill>
                  <a:schemeClr val="bg1"/>
                </a:solidFill>
                <a:effectLst/>
              </a:rPr>
              <a:t>Métodos</a:t>
            </a:r>
            <a:r>
              <a:rPr lang="en-US" sz="2700" dirty="0">
                <a:solidFill>
                  <a:schemeClr val="bg1"/>
                </a:solidFill>
                <a:effectLst/>
              </a:rPr>
              <a:t> para a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melhoria</a:t>
            </a:r>
            <a:r>
              <a:rPr lang="en-US" sz="2700" dirty="0">
                <a:solidFill>
                  <a:schemeClr val="bg1"/>
                </a:solidFill>
                <a:effectLst/>
              </a:rPr>
              <a:t> das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condições</a:t>
            </a:r>
            <a:r>
              <a:rPr lang="en-US" sz="2700" dirty="0">
                <a:solidFill>
                  <a:schemeClr val="bg1"/>
                </a:solidFill>
                <a:effectLst/>
              </a:rPr>
              <a:t> de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vida</a:t>
            </a:r>
            <a:r>
              <a:rPr lang="en-US" sz="2700" dirty="0">
                <a:solidFill>
                  <a:schemeClr val="bg1"/>
                </a:solidFill>
                <a:effectLst/>
              </a:rPr>
              <a:t>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em</a:t>
            </a:r>
            <a:r>
              <a:rPr lang="en-US" sz="2700" dirty="0">
                <a:solidFill>
                  <a:schemeClr val="bg1"/>
                </a:solidFill>
                <a:effectLst/>
              </a:rPr>
              <a:t> Israel. </a:t>
            </a:r>
            <a:endParaRPr lang="en-US" sz="27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700" dirty="0" err="1">
                <a:solidFill>
                  <a:schemeClr val="bg1"/>
                </a:solidFill>
                <a:effectLst/>
              </a:rPr>
              <a:t>Sociedade</a:t>
            </a:r>
            <a:r>
              <a:rPr lang="en-US" sz="2700" dirty="0">
                <a:solidFill>
                  <a:schemeClr val="bg1"/>
                </a:solidFill>
                <a:effectLst/>
              </a:rPr>
              <a:t>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Anônima</a:t>
            </a:r>
            <a:r>
              <a:rPr lang="en-US" sz="2700" dirty="0">
                <a:solidFill>
                  <a:schemeClr val="bg1"/>
                </a:solidFill>
                <a:effectLst/>
              </a:rPr>
              <a:t>: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Frota</a:t>
            </a:r>
            <a:r>
              <a:rPr lang="en-US" sz="2700" dirty="0">
                <a:solidFill>
                  <a:schemeClr val="bg1"/>
                </a:solidFill>
                <a:effectLst/>
              </a:rPr>
              <a:t> de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navios</a:t>
            </a:r>
            <a:r>
              <a:rPr lang="en-US" sz="2700" dirty="0">
                <a:solidFill>
                  <a:schemeClr val="bg1"/>
                </a:solidFill>
                <a:effectLst/>
              </a:rPr>
              <a:t> e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uma</a:t>
            </a:r>
            <a:r>
              <a:rPr lang="en-US" sz="2700" dirty="0">
                <a:solidFill>
                  <a:schemeClr val="bg1"/>
                </a:solidFill>
                <a:effectLst/>
              </a:rPr>
              <a:t>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subsidiária</a:t>
            </a:r>
            <a:r>
              <a:rPr lang="en-US" sz="2700" dirty="0">
                <a:solidFill>
                  <a:schemeClr val="bg1"/>
                </a:solidFill>
                <a:effectLst/>
              </a:rPr>
              <a:t>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empresa</a:t>
            </a:r>
            <a:r>
              <a:rPr lang="en-US" sz="2700" dirty="0">
                <a:solidFill>
                  <a:schemeClr val="bg1"/>
                </a:solidFill>
                <a:effectLst/>
              </a:rPr>
              <a:t>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ferroviária</a:t>
            </a:r>
            <a:r>
              <a:rPr lang="en-US" sz="2700" dirty="0">
                <a:solidFill>
                  <a:schemeClr val="bg1"/>
                </a:solidFill>
                <a:effectLst/>
              </a:rPr>
              <a:t>.</a:t>
            </a:r>
          </a:p>
          <a:p>
            <a:pPr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700" dirty="0" err="1">
                <a:solidFill>
                  <a:schemeClr val="bg1"/>
                </a:solidFill>
                <a:effectLst/>
              </a:rPr>
              <a:t>Comércio</a:t>
            </a:r>
            <a:r>
              <a:rPr lang="en-US" sz="2700" dirty="0">
                <a:solidFill>
                  <a:schemeClr val="bg1"/>
                </a:solidFill>
                <a:effectLst/>
              </a:rPr>
              <a:t> com o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Sultão</a:t>
            </a:r>
            <a:r>
              <a:rPr lang="en-US" sz="2700" dirty="0">
                <a:solidFill>
                  <a:schemeClr val="bg1"/>
                </a:solidFill>
                <a:effectLst/>
              </a:rPr>
              <a:t>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Ottomano</a:t>
            </a:r>
            <a:r>
              <a:rPr lang="en-US" sz="2700" dirty="0">
                <a:solidFill>
                  <a:schemeClr val="bg1"/>
                </a:solidFill>
                <a:effectLst/>
              </a:rPr>
              <a:t>  (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Turquia</a:t>
            </a:r>
            <a:r>
              <a:rPr lang="en-US" sz="2700" dirty="0">
                <a:solidFill>
                  <a:schemeClr val="bg1"/>
                </a:solidFill>
                <a:effectLst/>
              </a:rPr>
              <a:t>), de forma similar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aos</a:t>
            </a:r>
            <a:r>
              <a:rPr lang="en-US" sz="2700" dirty="0">
                <a:solidFill>
                  <a:schemeClr val="bg1"/>
                </a:solidFill>
                <a:effectLst/>
              </a:rPr>
              <a:t> </a:t>
            </a:r>
            <a:r>
              <a:rPr lang="en-US" sz="2700" dirty="0" err="1">
                <a:solidFill>
                  <a:schemeClr val="bg1"/>
                </a:solidFill>
                <a:effectLst/>
              </a:rPr>
              <a:t>principados</a:t>
            </a:r>
            <a:r>
              <a:rPr lang="en-US" sz="2700" dirty="0">
                <a:solidFill>
                  <a:schemeClr val="bg1"/>
                </a:solidFill>
                <a:effectLst/>
              </a:rPr>
              <a:t> de Dubai </a:t>
            </a:r>
          </a:p>
          <a:p>
            <a:pPr indent="-228600">
              <a:lnSpc>
                <a:spcPct val="90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700" dirty="0" err="1">
                <a:solidFill>
                  <a:schemeClr val="bg1"/>
                </a:solidFill>
                <a:effectLst/>
              </a:rPr>
              <a:t>Londres</a:t>
            </a:r>
            <a:r>
              <a:rPr lang="en-US" sz="2700" dirty="0">
                <a:solidFill>
                  <a:schemeClr val="bg1"/>
                </a:solidFill>
                <a:effectLst/>
              </a:rPr>
              <a:t> (1852): </a:t>
            </a:r>
            <a:r>
              <a:rPr lang="en-US" sz="2700" i="1" dirty="0">
                <a:solidFill>
                  <a:schemeClr val="bg1"/>
                </a:solidFill>
                <a:effectLst/>
              </a:rPr>
              <a:t>Society of the Settlement of Eretz Yisrael</a:t>
            </a:r>
            <a:r>
              <a:rPr lang="en-US" sz="2700" dirty="0">
                <a:solidFill>
                  <a:schemeClr val="bg1"/>
                </a:solidFill>
                <a:effectLst/>
              </a:rPr>
              <a:t> .</a:t>
            </a:r>
          </a:p>
        </p:txBody>
      </p:sp>
      <p:pic>
        <p:nvPicPr>
          <p:cNvPr id="8" name="Imagem 7" descr="Texto branco sobre fundo preto&#10;&#10;Descrição gerada automaticamente com confiança média">
            <a:extLst>
              <a:ext uri="{FF2B5EF4-FFF2-40B4-BE49-F238E27FC236}">
                <a16:creationId xmlns:a16="http://schemas.microsoft.com/office/drawing/2014/main" id="{0336DD88-6EAA-1121-11C8-C3F6944829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7139"/>
          <a:stretch/>
        </p:blipFill>
        <p:spPr>
          <a:xfrm>
            <a:off x="7375274" y="1886142"/>
            <a:ext cx="4719456" cy="4737797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9D20816A-53A8-414B-9615-2877C10816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274779" y="1850813"/>
            <a:ext cx="4917221" cy="5007187"/>
            <a:chOff x="6833344" y="1502570"/>
            <a:chExt cx="4917221" cy="500718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CC84F6-0A3D-42D4-84D1-34E857123F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V="1">
              <a:off x="6833344" y="1502570"/>
              <a:ext cx="0" cy="5007187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76FD32F-1C07-4AF8-994F-CDC99B5D4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836570" y="1502570"/>
              <a:ext cx="4913995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5612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91301F4-54D2-B5C4-D550-0254EE22606B}"/>
              </a:ext>
            </a:extLst>
          </p:cNvPr>
          <p:cNvSpPr txBox="1"/>
          <p:nvPr/>
        </p:nvSpPr>
        <p:spPr>
          <a:xfrm>
            <a:off x="482204" y="643181"/>
            <a:ext cx="5220937" cy="8166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9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Idéias</a:t>
            </a:r>
            <a:r>
              <a:rPr lang="en-US" sz="49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49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Alkalay</a:t>
            </a:r>
            <a:endParaRPr lang="en-US" sz="49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4" name="Straight Connector 1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AFB8CABC-9A22-1457-D9F3-C5FB0D6613A5}"/>
              </a:ext>
            </a:extLst>
          </p:cNvPr>
          <p:cNvSpPr txBox="1"/>
          <p:nvPr/>
        </p:nvSpPr>
        <p:spPr>
          <a:xfrm>
            <a:off x="368968" y="2141535"/>
            <a:ext cx="11213432" cy="40732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b="1" dirty="0" err="1">
                <a:solidFill>
                  <a:schemeClr val="bg1"/>
                </a:solidFill>
              </a:rPr>
              <a:t>Assembléia</a:t>
            </a:r>
            <a:r>
              <a:rPr lang="en-US" sz="2700" b="1" dirty="0">
                <a:solidFill>
                  <a:schemeClr val="bg1"/>
                </a:solidFill>
              </a:rPr>
              <a:t> de </a:t>
            </a:r>
            <a:r>
              <a:rPr lang="en-US" sz="2700" b="1" dirty="0" err="1">
                <a:solidFill>
                  <a:schemeClr val="bg1"/>
                </a:solidFill>
              </a:rPr>
              <a:t>Judeus</a:t>
            </a:r>
            <a:r>
              <a:rPr lang="en-US" sz="2700" b="1" dirty="0">
                <a:solidFill>
                  <a:schemeClr val="bg1"/>
                </a:solidFill>
              </a:rPr>
              <a:t> </a:t>
            </a:r>
            <a:r>
              <a:rPr lang="en-US" sz="2700" b="1" dirty="0" err="1">
                <a:solidFill>
                  <a:schemeClr val="bg1"/>
                </a:solidFill>
              </a:rPr>
              <a:t>Notáveis</a:t>
            </a:r>
            <a:r>
              <a:rPr lang="en-US" sz="2700" dirty="0">
                <a:solidFill>
                  <a:schemeClr val="bg1"/>
                </a:solidFill>
              </a:rPr>
              <a:t>: </a:t>
            </a:r>
            <a:r>
              <a:rPr lang="en-US" sz="2700" dirty="0" err="1">
                <a:solidFill>
                  <a:schemeClr val="bg1"/>
                </a:solidFill>
              </a:rPr>
              <a:t>Defensores</a:t>
            </a:r>
            <a:r>
              <a:rPr lang="en-US" sz="2700" dirty="0">
                <a:solidFill>
                  <a:schemeClr val="bg1"/>
                </a:solidFill>
              </a:rPr>
              <a:t> do </a:t>
            </a:r>
            <a:r>
              <a:rPr lang="en-US" sz="2700" dirty="0" err="1">
                <a:solidFill>
                  <a:schemeClr val="bg1"/>
                </a:solidFill>
              </a:rPr>
              <a:t>retorno</a:t>
            </a:r>
            <a:r>
              <a:rPr lang="en-US" sz="2700" dirty="0">
                <a:solidFill>
                  <a:schemeClr val="bg1"/>
                </a:solidFill>
              </a:rPr>
              <a:t> dos </a:t>
            </a:r>
            <a:r>
              <a:rPr lang="en-US" sz="2700" dirty="0" err="1">
                <a:solidFill>
                  <a:schemeClr val="bg1"/>
                </a:solidFill>
              </a:rPr>
              <a:t>judeus</a:t>
            </a:r>
            <a:r>
              <a:rPr lang="en-US" sz="2700" dirty="0">
                <a:solidFill>
                  <a:schemeClr val="bg1"/>
                </a:solidFill>
              </a:rPr>
              <a:t> a Israel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b="1" dirty="0" err="1">
                <a:solidFill>
                  <a:schemeClr val="bg1"/>
                </a:solidFill>
              </a:rPr>
              <a:t>Chalukka</a:t>
            </a:r>
            <a:r>
              <a:rPr lang="en-US" sz="2700" dirty="0">
                <a:solidFill>
                  <a:schemeClr val="bg1"/>
                </a:solidFill>
              </a:rPr>
              <a:t>: </a:t>
            </a:r>
            <a:r>
              <a:rPr lang="en-US" sz="2700" dirty="0" err="1">
                <a:solidFill>
                  <a:schemeClr val="bg1"/>
                </a:solidFill>
              </a:rPr>
              <a:t>Fundos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coletados</a:t>
            </a:r>
            <a:r>
              <a:rPr lang="en-US" sz="2700" dirty="0">
                <a:solidFill>
                  <a:schemeClr val="bg1"/>
                </a:solidFill>
              </a:rPr>
              <a:t> de </a:t>
            </a:r>
            <a:r>
              <a:rPr lang="en-US" sz="2700" dirty="0" err="1">
                <a:solidFill>
                  <a:schemeClr val="bg1"/>
                </a:solidFill>
              </a:rPr>
              <a:t>comunidades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judaicas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em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todo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mundo</a:t>
            </a:r>
            <a:r>
              <a:rPr lang="en-US" sz="2700" dirty="0">
                <a:solidFill>
                  <a:schemeClr val="bg1"/>
                </a:solidFill>
              </a:rPr>
              <a:t> para </a:t>
            </a:r>
            <a:r>
              <a:rPr lang="en-US" sz="2700" dirty="0" err="1">
                <a:solidFill>
                  <a:schemeClr val="bg1"/>
                </a:solidFill>
              </a:rPr>
              <a:t>compra</a:t>
            </a:r>
            <a:r>
              <a:rPr lang="en-US" sz="2700" dirty="0">
                <a:solidFill>
                  <a:schemeClr val="bg1"/>
                </a:solidFill>
              </a:rPr>
              <a:t> de </a:t>
            </a:r>
            <a:r>
              <a:rPr lang="en-US" sz="2700" dirty="0" err="1">
                <a:solidFill>
                  <a:schemeClr val="bg1"/>
                </a:solidFill>
              </a:rPr>
              <a:t>terras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em</a:t>
            </a:r>
            <a:r>
              <a:rPr lang="en-US" sz="2700" dirty="0">
                <a:solidFill>
                  <a:schemeClr val="bg1"/>
                </a:solidFill>
              </a:rPr>
              <a:t> Israel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dirty="0" err="1">
                <a:solidFill>
                  <a:schemeClr val="bg1"/>
                </a:solidFill>
              </a:rPr>
              <a:t>Abraão</a:t>
            </a:r>
            <a:r>
              <a:rPr lang="en-US" sz="2700" dirty="0">
                <a:solidFill>
                  <a:schemeClr val="bg1"/>
                </a:solidFill>
              </a:rPr>
              <a:t> e o campo de Machpelah </a:t>
            </a:r>
            <a:r>
              <a:rPr lang="en-US" sz="2700" dirty="0" err="1">
                <a:solidFill>
                  <a:schemeClr val="bg1"/>
                </a:solidFill>
              </a:rPr>
              <a:t>em</a:t>
            </a:r>
            <a:r>
              <a:rPr lang="en-US" sz="2700" dirty="0">
                <a:solidFill>
                  <a:schemeClr val="bg1"/>
                </a:solidFill>
              </a:rPr>
              <a:t> Hebron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b="1" dirty="0">
                <a:solidFill>
                  <a:schemeClr val="bg1"/>
                </a:solidFill>
              </a:rPr>
              <a:t>Hebraico</a:t>
            </a:r>
            <a:r>
              <a:rPr lang="en-US" sz="2700" dirty="0">
                <a:solidFill>
                  <a:schemeClr val="bg1"/>
                </a:solidFill>
              </a:rPr>
              <a:t>: </a:t>
            </a:r>
            <a:r>
              <a:rPr lang="en-US" sz="2700" dirty="0" err="1">
                <a:solidFill>
                  <a:schemeClr val="bg1"/>
                </a:solidFill>
              </a:rPr>
              <a:t>Restauração</a:t>
            </a:r>
            <a:r>
              <a:rPr lang="en-US" sz="2700" dirty="0">
                <a:solidFill>
                  <a:schemeClr val="bg1"/>
                </a:solidFill>
              </a:rPr>
              <a:t> da </a:t>
            </a:r>
            <a:r>
              <a:rPr lang="en-US" sz="2700" dirty="0" err="1">
                <a:solidFill>
                  <a:schemeClr val="bg1"/>
                </a:solidFill>
              </a:rPr>
              <a:t>língua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nacional</a:t>
            </a:r>
            <a:r>
              <a:rPr lang="en-US" sz="2700" dirty="0">
                <a:solidFill>
                  <a:schemeClr val="bg1"/>
                </a:solidFill>
              </a:rPr>
              <a:t> (</a:t>
            </a:r>
            <a:r>
              <a:rPr lang="en-US" sz="2700" dirty="0" err="1">
                <a:solidFill>
                  <a:schemeClr val="bg1"/>
                </a:solidFill>
              </a:rPr>
              <a:t>Mincḥat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Yehudah</a:t>
            </a:r>
            <a:r>
              <a:rPr lang="en-US" sz="2700" dirty="0">
                <a:solidFill>
                  <a:schemeClr val="bg1"/>
                </a:solidFill>
              </a:rPr>
              <a:t>)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b="1" dirty="0">
                <a:solidFill>
                  <a:schemeClr val="bg1"/>
                </a:solidFill>
              </a:rPr>
              <a:t>Agricultura: </a:t>
            </a:r>
            <a:r>
              <a:rPr lang="en-US" sz="2700" dirty="0">
                <a:solidFill>
                  <a:schemeClr val="bg1"/>
                </a:solidFill>
              </a:rPr>
              <a:t>Base do </a:t>
            </a:r>
            <a:r>
              <a:rPr lang="en-US" sz="2700" dirty="0" err="1">
                <a:solidFill>
                  <a:schemeClr val="bg1"/>
                </a:solidFill>
              </a:rPr>
              <a:t>assentamento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judaico</a:t>
            </a:r>
            <a:r>
              <a:rPr lang="en-US" sz="2700" dirty="0">
                <a:solidFill>
                  <a:schemeClr val="bg1"/>
                </a:solidFill>
              </a:rPr>
              <a:t> (</a:t>
            </a:r>
            <a:r>
              <a:rPr lang="en-US" sz="2700" dirty="0" err="1">
                <a:solidFill>
                  <a:schemeClr val="bg1"/>
                </a:solidFill>
              </a:rPr>
              <a:t>Mincḥat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Yehudah</a:t>
            </a:r>
            <a:r>
              <a:rPr lang="en-US" sz="2700" dirty="0">
                <a:solidFill>
                  <a:schemeClr val="bg1"/>
                </a:solidFill>
              </a:rPr>
              <a:t>). 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b="1" dirty="0" err="1">
                <a:solidFill>
                  <a:schemeClr val="bg1"/>
                </a:solidFill>
              </a:rPr>
              <a:t>Sionismo</a:t>
            </a:r>
            <a:r>
              <a:rPr lang="en-US" sz="2700" b="1" dirty="0">
                <a:solidFill>
                  <a:schemeClr val="bg1"/>
                </a:solidFill>
              </a:rPr>
              <a:t> Moderno de Herzl: </a:t>
            </a:r>
          </a:p>
          <a:p>
            <a:pPr marL="80010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</a:rPr>
              <a:t>Hebraico, </a:t>
            </a:r>
            <a:r>
              <a:rPr lang="en-US" sz="2700" dirty="0" err="1">
                <a:solidFill>
                  <a:schemeClr val="bg1"/>
                </a:solidFill>
              </a:rPr>
              <a:t>Compra</a:t>
            </a:r>
            <a:r>
              <a:rPr lang="en-US" sz="2700" dirty="0">
                <a:solidFill>
                  <a:schemeClr val="bg1"/>
                </a:solidFill>
              </a:rPr>
              <a:t> de </a:t>
            </a:r>
            <a:r>
              <a:rPr lang="en-US" sz="2700" dirty="0" err="1">
                <a:solidFill>
                  <a:schemeClr val="bg1"/>
                </a:solidFill>
              </a:rPr>
              <a:t>terras</a:t>
            </a:r>
            <a:r>
              <a:rPr lang="en-US" sz="2700" dirty="0">
                <a:solidFill>
                  <a:schemeClr val="bg1"/>
                </a:solidFill>
              </a:rPr>
              <a:t>, Agricultura (</a:t>
            </a:r>
            <a:r>
              <a:rPr lang="en-US" sz="2700" dirty="0" err="1">
                <a:solidFill>
                  <a:schemeClr val="bg1"/>
                </a:solidFill>
              </a:rPr>
              <a:t>kibuts</a:t>
            </a:r>
            <a:r>
              <a:rPr lang="en-US" sz="2700" dirty="0">
                <a:solidFill>
                  <a:schemeClr val="bg1"/>
                </a:solidFill>
              </a:rPr>
              <a:t>), e </a:t>
            </a:r>
            <a:r>
              <a:rPr lang="en-US" sz="2700" dirty="0" err="1">
                <a:solidFill>
                  <a:schemeClr val="bg1"/>
                </a:solidFill>
              </a:rPr>
              <a:t>esforço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político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pelo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apoio</a:t>
            </a:r>
            <a:r>
              <a:rPr lang="en-US" sz="2700" dirty="0">
                <a:solidFill>
                  <a:schemeClr val="bg1"/>
                </a:solidFill>
              </a:rPr>
              <a:t> das </a:t>
            </a:r>
            <a:r>
              <a:rPr lang="en-US" sz="2700" dirty="0" err="1">
                <a:solidFill>
                  <a:schemeClr val="bg1"/>
                </a:solidFill>
              </a:rPr>
              <a:t>potências</a:t>
            </a:r>
            <a:r>
              <a:rPr lang="en-US" sz="2700" dirty="0">
                <a:solidFill>
                  <a:schemeClr val="bg1"/>
                </a:solidFill>
              </a:rPr>
              <a:t> </a:t>
            </a:r>
            <a:r>
              <a:rPr lang="en-US" sz="2700" dirty="0" err="1">
                <a:solidFill>
                  <a:schemeClr val="bg1"/>
                </a:solidFill>
              </a:rPr>
              <a:t>mundiais</a:t>
            </a:r>
            <a:r>
              <a:rPr lang="en-US" sz="27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822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577</Words>
  <Application>Microsoft Office PowerPoint</Application>
  <PresentationFormat>Widescreen</PresentationFormat>
  <Paragraphs>57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Tahoma</vt:lpstr>
      <vt:lpstr>Tema do Office</vt:lpstr>
      <vt:lpstr>Rabino Yehuda  ben Solomon Chai Alkalai  (1798-1878)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Raglei Mevasser (1865)</vt:lpstr>
      <vt:lpstr>Goral la-Adonai (1857)</vt:lpstr>
      <vt:lpstr>Apresentação do PowerPoint</vt:lpstr>
      <vt:lpstr>Apresentação do PowerPoint</vt:lpstr>
      <vt:lpstr>Apresentação do PowerPoint</vt:lpstr>
      <vt:lpstr>Apresentação do PowerPoint</vt:lpstr>
      <vt:lpstr>Rabbi Zvi (Zwi) Hirsch Kalischer</vt:lpstr>
      <vt:lpstr>Rabbi Zvi (Zwi) Hirsch Kalischer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Baba Sali</dc:title>
  <dc:creator>Patrick Franco Alves</dc:creator>
  <cp:lastModifiedBy>Patrick Franco Alves</cp:lastModifiedBy>
  <cp:revision>16</cp:revision>
  <dcterms:created xsi:type="dcterms:W3CDTF">2023-04-27T20:59:13Z</dcterms:created>
  <dcterms:modified xsi:type="dcterms:W3CDTF">2023-05-03T19:30:30Z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459b2e0-2ec4-47e6-afc1-6e3f8b684f6a_Enabled">
    <vt:lpwstr>true</vt:lpwstr>
  </property>
  <property fmtid="{D5CDD505-2E9C-101B-9397-08002B2CF9AE}" pid="3" name="MSIP_Label_6459b2e0-2ec4-47e6-afc1-6e3f8b684f6a_SetDate">
    <vt:lpwstr>2023-04-27T21:51:30Z</vt:lpwstr>
  </property>
  <property fmtid="{D5CDD505-2E9C-101B-9397-08002B2CF9AE}" pid="4" name="MSIP_Label_6459b2e0-2ec4-47e6-afc1-6e3f8b684f6a_Method">
    <vt:lpwstr>Privileged</vt:lpwstr>
  </property>
  <property fmtid="{D5CDD505-2E9C-101B-9397-08002B2CF9AE}" pid="5" name="MSIP_Label_6459b2e0-2ec4-47e6-afc1-6e3f8b684f6a_Name">
    <vt:lpwstr>6459b2e0-2ec4-47e6-afc1-6e3f8b684f6a</vt:lpwstr>
  </property>
  <property fmtid="{D5CDD505-2E9C-101B-9397-08002B2CF9AE}" pid="6" name="MSIP_Label_6459b2e0-2ec4-47e6-afc1-6e3f8b684f6a_SiteId">
    <vt:lpwstr>b417b620-2ae9-4a83-ab6c-7fbd828bda1d</vt:lpwstr>
  </property>
  <property fmtid="{D5CDD505-2E9C-101B-9397-08002B2CF9AE}" pid="7" name="MSIP_Label_6459b2e0-2ec4-47e6-afc1-6e3f8b684f6a_ActionId">
    <vt:lpwstr>ae62fe34-12f4-499d-bc2a-32aaf283a743</vt:lpwstr>
  </property>
  <property fmtid="{D5CDD505-2E9C-101B-9397-08002B2CF9AE}" pid="8" name="MSIP_Label_6459b2e0-2ec4-47e6-afc1-6e3f8b684f6a_ContentBits">
    <vt:lpwstr>0</vt:lpwstr>
  </property>
</Properties>
</file>

<file path=docProps/thumbnail.jpeg>
</file>